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Lst>
  <p:notesMasterIdLst>
    <p:notesMasterId r:id="rId17"/>
  </p:notesMasterIdLst>
  <p:handoutMasterIdLst>
    <p:handoutMasterId r:id="rId18"/>
  </p:handoutMasterIdLst>
  <p:sldIdLst>
    <p:sldId id="285" r:id="rId5"/>
    <p:sldId id="286" r:id="rId6"/>
    <p:sldId id="366" r:id="rId7"/>
    <p:sldId id="360" r:id="rId8"/>
    <p:sldId id="362" r:id="rId9"/>
    <p:sldId id="367" r:id="rId10"/>
    <p:sldId id="295" r:id="rId11"/>
    <p:sldId id="368" r:id="rId12"/>
    <p:sldId id="307" r:id="rId13"/>
    <p:sldId id="364" r:id="rId14"/>
    <p:sldId id="355" r:id="rId15"/>
    <p:sldId id="343"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6BC"/>
    <a:srgbClr val="00B29E"/>
    <a:srgbClr val="FED600"/>
    <a:srgbClr val="272560"/>
    <a:srgbClr val="EAEAE0"/>
    <a:srgbClr val="666766"/>
    <a:srgbClr val="8AB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7DF639-E366-456C-8E60-060908B27661}" v="1" dt="2022-03-01T15:53:52.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04" y="1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Whitsett" userId="c581ebcf-deca-4032-915f-b5d4e6776be4" providerId="ADAL" clId="{BD7DF639-E366-456C-8E60-060908B27661}"/>
    <pc:docChg chg="custSel modSld">
      <pc:chgData name="Amy Whitsett" userId="c581ebcf-deca-4032-915f-b5d4e6776be4" providerId="ADAL" clId="{BD7DF639-E366-456C-8E60-060908B27661}" dt="2022-03-02T20:17:01.233" v="144" actId="20577"/>
      <pc:docMkLst>
        <pc:docMk/>
      </pc:docMkLst>
      <pc:sldChg chg="addSp delSp modSp mod">
        <pc:chgData name="Amy Whitsett" userId="c581ebcf-deca-4032-915f-b5d4e6776be4" providerId="ADAL" clId="{BD7DF639-E366-456C-8E60-060908B27661}" dt="2022-03-01T15:54:05.840" v="7" actId="1076"/>
        <pc:sldMkLst>
          <pc:docMk/>
          <pc:sldMk cId="500124797" sldId="285"/>
        </pc:sldMkLst>
        <pc:picChg chg="add mod">
          <ac:chgData name="Amy Whitsett" userId="c581ebcf-deca-4032-915f-b5d4e6776be4" providerId="ADAL" clId="{BD7DF639-E366-456C-8E60-060908B27661}" dt="2022-03-01T15:54:05.840" v="7" actId="1076"/>
          <ac:picMkLst>
            <pc:docMk/>
            <pc:sldMk cId="500124797" sldId="285"/>
            <ac:picMk id="3" creationId="{527EB4E8-8101-4596-BDC1-60229A284160}"/>
          </ac:picMkLst>
        </pc:picChg>
        <pc:picChg chg="del mod">
          <ac:chgData name="Amy Whitsett" userId="c581ebcf-deca-4032-915f-b5d4e6776be4" providerId="ADAL" clId="{BD7DF639-E366-456C-8E60-060908B27661}" dt="2022-03-01T15:53:54.909" v="3" actId="478"/>
          <ac:picMkLst>
            <pc:docMk/>
            <pc:sldMk cId="500124797" sldId="285"/>
            <ac:picMk id="13" creationId="{74C9FC1D-7E4F-4940-82F0-0E7EAE91ED94}"/>
          </ac:picMkLst>
        </pc:picChg>
      </pc:sldChg>
      <pc:sldChg chg="modSp mod">
        <pc:chgData name="Amy Whitsett" userId="c581ebcf-deca-4032-915f-b5d4e6776be4" providerId="ADAL" clId="{BD7DF639-E366-456C-8E60-060908B27661}" dt="2022-03-02T20:17:01.233" v="144" actId="20577"/>
        <pc:sldMkLst>
          <pc:docMk/>
          <pc:sldMk cId="1378808125" sldId="286"/>
        </pc:sldMkLst>
        <pc:spChg chg="mod">
          <ac:chgData name="Amy Whitsett" userId="c581ebcf-deca-4032-915f-b5d4e6776be4" providerId="ADAL" clId="{BD7DF639-E366-456C-8E60-060908B27661}" dt="2022-03-02T20:17:01.233" v="144" actId="20577"/>
          <ac:spMkLst>
            <pc:docMk/>
            <pc:sldMk cId="1378808125" sldId="286"/>
            <ac:spMk id="10" creationId="{2C2A7F20-9A74-4D3C-A89D-74FDE9E4D87E}"/>
          </ac:spMkLst>
        </pc:spChg>
      </pc:sldChg>
      <pc:sldChg chg="modSp mod">
        <pc:chgData name="Amy Whitsett" userId="c581ebcf-deca-4032-915f-b5d4e6776be4" providerId="ADAL" clId="{BD7DF639-E366-456C-8E60-060908B27661}" dt="2022-03-01T15:54:24.316" v="9" actId="20577"/>
        <pc:sldMkLst>
          <pc:docMk/>
          <pc:sldMk cId="3280132776" sldId="343"/>
        </pc:sldMkLst>
        <pc:spChg chg="mod">
          <ac:chgData name="Amy Whitsett" userId="c581ebcf-deca-4032-915f-b5d4e6776be4" providerId="ADAL" clId="{BD7DF639-E366-456C-8E60-060908B27661}" dt="2022-03-01T15:54:24.316" v="9" actId="20577"/>
          <ac:spMkLst>
            <pc:docMk/>
            <pc:sldMk cId="3280132776" sldId="343"/>
            <ac:spMk id="7" creationId="{1E8CA106-2F4A-4541-9112-01187ABBB5AF}"/>
          </ac:spMkLst>
        </pc:spChg>
        <pc:spChg chg="mod">
          <ac:chgData name="Amy Whitsett" userId="c581ebcf-deca-4032-915f-b5d4e6776be4" providerId="ADAL" clId="{BD7DF639-E366-456C-8E60-060908B27661}" dt="2022-03-01T15:54:22.535" v="8" actId="20577"/>
          <ac:spMkLst>
            <pc:docMk/>
            <pc:sldMk cId="3280132776" sldId="343"/>
            <ac:spMk id="13" creationId="{3583938B-C374-4631-BF32-795F26687F54}"/>
          </ac:spMkLst>
        </pc:spChg>
      </pc:sldChg>
      <pc:sldChg chg="modSp mod">
        <pc:chgData name="Amy Whitsett" userId="c581ebcf-deca-4032-915f-b5d4e6776be4" providerId="ADAL" clId="{BD7DF639-E366-456C-8E60-060908B27661}" dt="2022-03-02T20:12:29.544" v="113" actId="20577"/>
        <pc:sldMkLst>
          <pc:docMk/>
          <pc:sldMk cId="151798454" sldId="355"/>
        </pc:sldMkLst>
        <pc:spChg chg="mod">
          <ac:chgData name="Amy Whitsett" userId="c581ebcf-deca-4032-915f-b5d4e6776be4" providerId="ADAL" clId="{BD7DF639-E366-456C-8E60-060908B27661}" dt="2022-03-02T20:12:29.544" v="113" actId="20577"/>
          <ac:spMkLst>
            <pc:docMk/>
            <pc:sldMk cId="151798454" sldId="355"/>
            <ac:spMk id="8" creationId="{45EE28C4-7528-1C4F-8612-B59B80DD96D1}"/>
          </ac:spMkLst>
        </pc:spChg>
      </pc:sldChg>
      <pc:sldChg chg="modSp mod">
        <pc:chgData name="Amy Whitsett" userId="c581ebcf-deca-4032-915f-b5d4e6776be4" providerId="ADAL" clId="{BD7DF639-E366-456C-8E60-060908B27661}" dt="2022-03-02T20:16:18.154" v="131" actId="732"/>
        <pc:sldMkLst>
          <pc:docMk/>
          <pc:sldMk cId="2835879335" sldId="362"/>
        </pc:sldMkLst>
        <pc:spChg chg="mod">
          <ac:chgData name="Amy Whitsett" userId="c581ebcf-deca-4032-915f-b5d4e6776be4" providerId="ADAL" clId="{BD7DF639-E366-456C-8E60-060908B27661}" dt="2022-03-02T20:03:31.457" v="59" actId="20577"/>
          <ac:spMkLst>
            <pc:docMk/>
            <pc:sldMk cId="2835879335" sldId="362"/>
            <ac:spMk id="8" creationId="{45EE28C4-7528-1C4F-8612-B59B80DD96D1}"/>
          </ac:spMkLst>
        </pc:spChg>
        <pc:picChg chg="mod modCrop">
          <ac:chgData name="Amy Whitsett" userId="c581ebcf-deca-4032-915f-b5d4e6776be4" providerId="ADAL" clId="{BD7DF639-E366-456C-8E60-060908B27661}" dt="2022-03-02T20:16:18.154" v="131" actId="732"/>
          <ac:picMkLst>
            <pc:docMk/>
            <pc:sldMk cId="2835879335" sldId="362"/>
            <ac:picMk id="4" creationId="{72C64E9A-CDF9-4078-B671-625618DE1E37}"/>
          </ac:picMkLst>
        </pc:picChg>
      </pc:sldChg>
      <pc:sldChg chg="modSp mod">
        <pc:chgData name="Amy Whitsett" userId="c581ebcf-deca-4032-915f-b5d4e6776be4" providerId="ADAL" clId="{BD7DF639-E366-456C-8E60-060908B27661}" dt="2022-03-02T20:03:44.925" v="100" actId="20577"/>
        <pc:sldMkLst>
          <pc:docMk/>
          <pc:sldMk cId="615214776" sldId="367"/>
        </pc:sldMkLst>
        <pc:spChg chg="mod">
          <ac:chgData name="Amy Whitsett" userId="c581ebcf-deca-4032-915f-b5d4e6776be4" providerId="ADAL" clId="{BD7DF639-E366-456C-8E60-060908B27661}" dt="2022-03-02T20:03:44.925" v="100" actId="20577"/>
          <ac:spMkLst>
            <pc:docMk/>
            <pc:sldMk cId="615214776" sldId="367"/>
            <ac:spMk id="8" creationId="{45EE28C4-7528-1C4F-8612-B59B80DD96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20E3A0-F2E1-A64E-A3E6-6ABD1E0BC75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74454E-3795-7940-9366-80D0D7D28E6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3F3B90B-7790-CB47-9B47-67B6F4240896}" type="datetimeFigureOut">
              <a:rPr lang="en-US" smtClean="0"/>
              <a:t>3/2/2022</a:t>
            </a:fld>
            <a:endParaRPr lang="en-US" dirty="0"/>
          </a:p>
        </p:txBody>
      </p:sp>
      <p:sp>
        <p:nvSpPr>
          <p:cNvPr id="4" name="Footer Placeholder 3">
            <a:extLst>
              <a:ext uri="{FF2B5EF4-FFF2-40B4-BE49-F238E27FC236}">
                <a16:creationId xmlns:a16="http://schemas.microsoft.com/office/drawing/2014/main" id="{280FEC54-24E5-3947-8CDF-8D63817B4A7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8F7D3B-AA51-1A43-9B0E-CE33F1489B8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636CAC7-5D84-D24F-928E-15E0C4048318}" type="slidenum">
              <a:rPr lang="en-US" smtClean="0"/>
              <a:t>‹#›</a:t>
            </a:fld>
            <a:endParaRPr lang="en-US" dirty="0"/>
          </a:p>
        </p:txBody>
      </p:sp>
    </p:spTree>
    <p:extLst>
      <p:ext uri="{BB962C8B-B14F-4D97-AF65-F5344CB8AC3E}">
        <p14:creationId xmlns:p14="http://schemas.microsoft.com/office/powerpoint/2010/main" val="40863484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460E60-D56E-3848-9EA3-6ABDA759A763}" type="datetimeFigureOut">
              <a:rPr lang="en-US" smtClean="0"/>
              <a:t>3/2/2022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1690F6-0A3E-274F-A8F5-4A575555F17A}" type="slidenum">
              <a:rPr lang="en-US" smtClean="0"/>
              <a:t>‹#›</a:t>
            </a:fld>
            <a:endParaRPr lang="en-US" dirty="0"/>
          </a:p>
        </p:txBody>
      </p:sp>
    </p:spTree>
    <p:extLst>
      <p:ext uri="{BB962C8B-B14F-4D97-AF65-F5344CB8AC3E}">
        <p14:creationId xmlns:p14="http://schemas.microsoft.com/office/powerpoint/2010/main" val="36338366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690F6-0A3E-274F-A8F5-4A575555F17A}" type="slidenum">
              <a:rPr lang="en-US" smtClean="0"/>
              <a:t>1</a:t>
            </a:fld>
            <a:endParaRPr lang="en-US" dirty="0"/>
          </a:p>
        </p:txBody>
      </p:sp>
    </p:spTree>
    <p:extLst>
      <p:ext uri="{BB962C8B-B14F-4D97-AF65-F5344CB8AC3E}">
        <p14:creationId xmlns:p14="http://schemas.microsoft.com/office/powerpoint/2010/main" val="646444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690F6-0A3E-274F-A8F5-4A575555F17A}" type="slidenum">
              <a:rPr lang="en-US" smtClean="0"/>
              <a:t>11</a:t>
            </a:fld>
            <a:endParaRPr lang="en-US" dirty="0"/>
          </a:p>
        </p:txBody>
      </p:sp>
    </p:spTree>
    <p:extLst>
      <p:ext uri="{BB962C8B-B14F-4D97-AF65-F5344CB8AC3E}">
        <p14:creationId xmlns:p14="http://schemas.microsoft.com/office/powerpoint/2010/main" val="77270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690F6-0A3E-274F-A8F5-4A575555F17A}" type="slidenum">
              <a:rPr lang="en-US" smtClean="0"/>
              <a:t>12</a:t>
            </a:fld>
            <a:endParaRPr lang="en-US" dirty="0"/>
          </a:p>
        </p:txBody>
      </p:sp>
    </p:spTree>
    <p:extLst>
      <p:ext uri="{BB962C8B-B14F-4D97-AF65-F5344CB8AC3E}">
        <p14:creationId xmlns:p14="http://schemas.microsoft.com/office/powerpoint/2010/main" val="1333289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690F6-0A3E-274F-A8F5-4A575555F17A}" type="slidenum">
              <a:rPr lang="en-US" smtClean="0"/>
              <a:t>3</a:t>
            </a:fld>
            <a:endParaRPr lang="en-US" dirty="0"/>
          </a:p>
        </p:txBody>
      </p:sp>
    </p:spTree>
    <p:extLst>
      <p:ext uri="{BB962C8B-B14F-4D97-AF65-F5344CB8AC3E}">
        <p14:creationId xmlns:p14="http://schemas.microsoft.com/office/powerpoint/2010/main" val="181687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690F6-0A3E-274F-A8F5-4A575555F17A}" type="slidenum">
              <a:rPr lang="en-US" smtClean="0"/>
              <a:t>4</a:t>
            </a:fld>
            <a:endParaRPr lang="en-US" dirty="0"/>
          </a:p>
        </p:txBody>
      </p:sp>
    </p:spTree>
    <p:extLst>
      <p:ext uri="{BB962C8B-B14F-4D97-AF65-F5344CB8AC3E}">
        <p14:creationId xmlns:p14="http://schemas.microsoft.com/office/powerpoint/2010/main" val="327315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690F6-0A3E-274F-A8F5-4A575555F17A}" type="slidenum">
              <a:rPr lang="en-US" smtClean="0"/>
              <a:t>5</a:t>
            </a:fld>
            <a:endParaRPr lang="en-US" dirty="0"/>
          </a:p>
        </p:txBody>
      </p:sp>
    </p:spTree>
    <p:extLst>
      <p:ext uri="{BB962C8B-B14F-4D97-AF65-F5344CB8AC3E}">
        <p14:creationId xmlns:p14="http://schemas.microsoft.com/office/powerpoint/2010/main" val="126711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690F6-0A3E-274F-A8F5-4A575555F17A}" type="slidenum">
              <a:rPr lang="en-US" smtClean="0"/>
              <a:t>6</a:t>
            </a:fld>
            <a:endParaRPr lang="en-US" dirty="0"/>
          </a:p>
        </p:txBody>
      </p:sp>
    </p:spTree>
    <p:extLst>
      <p:ext uri="{BB962C8B-B14F-4D97-AF65-F5344CB8AC3E}">
        <p14:creationId xmlns:p14="http://schemas.microsoft.com/office/powerpoint/2010/main" val="4184526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690F6-0A3E-274F-A8F5-4A575555F17A}" type="slidenum">
              <a:rPr lang="en-US" smtClean="0"/>
              <a:t>7</a:t>
            </a:fld>
            <a:endParaRPr lang="en-US" dirty="0"/>
          </a:p>
        </p:txBody>
      </p:sp>
    </p:spTree>
    <p:extLst>
      <p:ext uri="{BB962C8B-B14F-4D97-AF65-F5344CB8AC3E}">
        <p14:creationId xmlns:p14="http://schemas.microsoft.com/office/powerpoint/2010/main" val="298297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690F6-0A3E-274F-A8F5-4A575555F17A}" type="slidenum">
              <a:rPr lang="en-US" smtClean="0"/>
              <a:t>8</a:t>
            </a:fld>
            <a:endParaRPr lang="en-US" dirty="0"/>
          </a:p>
        </p:txBody>
      </p:sp>
    </p:spTree>
    <p:extLst>
      <p:ext uri="{BB962C8B-B14F-4D97-AF65-F5344CB8AC3E}">
        <p14:creationId xmlns:p14="http://schemas.microsoft.com/office/powerpoint/2010/main" val="566557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690F6-0A3E-274F-A8F5-4A575555F17A}" type="slidenum">
              <a:rPr lang="en-US" smtClean="0"/>
              <a:t>9</a:t>
            </a:fld>
            <a:endParaRPr lang="en-US" dirty="0"/>
          </a:p>
        </p:txBody>
      </p:sp>
    </p:spTree>
    <p:extLst>
      <p:ext uri="{BB962C8B-B14F-4D97-AF65-F5344CB8AC3E}">
        <p14:creationId xmlns:p14="http://schemas.microsoft.com/office/powerpoint/2010/main" val="1129691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690F6-0A3E-274F-A8F5-4A575555F17A}" type="slidenum">
              <a:rPr lang="en-US" smtClean="0"/>
              <a:t>10</a:t>
            </a:fld>
            <a:endParaRPr lang="en-US" dirty="0"/>
          </a:p>
        </p:txBody>
      </p:sp>
    </p:spTree>
    <p:extLst>
      <p:ext uri="{BB962C8B-B14F-4D97-AF65-F5344CB8AC3E}">
        <p14:creationId xmlns:p14="http://schemas.microsoft.com/office/powerpoint/2010/main" val="1852566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77C18C-8AB7-D543-B854-2CDB5BB17495}"/>
              </a:ext>
            </a:extLst>
          </p:cNvPr>
          <p:cNvSpPr/>
          <p:nvPr userDrawn="1"/>
        </p:nvSpPr>
        <p:spPr>
          <a:xfrm>
            <a:off x="0" y="-1"/>
            <a:ext cx="12192000" cy="6858001"/>
          </a:xfrm>
          <a:prstGeom prst="rect">
            <a:avLst/>
          </a:prstGeom>
          <a:solidFill>
            <a:srgbClr val="272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17EF791-B792-9A40-B84C-719A135AE384}"/>
              </a:ext>
            </a:extLst>
          </p:cNvPr>
          <p:cNvSpPr txBox="1"/>
          <p:nvPr userDrawn="1"/>
        </p:nvSpPr>
        <p:spPr>
          <a:xfrm>
            <a:off x="304800" y="3498364"/>
            <a:ext cx="3163957" cy="861774"/>
          </a:xfrm>
          <a:prstGeom prst="rect">
            <a:avLst/>
          </a:prstGeom>
          <a:noFill/>
        </p:spPr>
        <p:txBody>
          <a:bodyPr wrap="square" rtlCol="0">
            <a:spAutoFit/>
          </a:bodyPr>
          <a:lstStyle/>
          <a:p>
            <a:r>
              <a:rPr lang="en-US" sz="5000" dirty="0">
                <a:solidFill>
                  <a:schemeClr val="bg1"/>
                </a:solidFill>
                <a:latin typeface="Palatino" pitchFamily="2" charset="77"/>
                <a:ea typeface="Palatino" pitchFamily="2" charset="77"/>
              </a:rPr>
              <a:t>Agenda</a:t>
            </a:r>
          </a:p>
        </p:txBody>
      </p:sp>
      <p:pic>
        <p:nvPicPr>
          <p:cNvPr id="7" name="Picture 6">
            <a:extLst>
              <a:ext uri="{FF2B5EF4-FFF2-40B4-BE49-F238E27FC236}">
                <a16:creationId xmlns:a16="http://schemas.microsoft.com/office/drawing/2014/main" id="{B4B94F55-E587-DA44-9184-2E21B5A90153}"/>
              </a:ext>
            </a:extLst>
          </p:cNvPr>
          <p:cNvPicPr>
            <a:picLocks noChangeAspect="1"/>
          </p:cNvPicPr>
          <p:nvPr userDrawn="1"/>
        </p:nvPicPr>
        <p:blipFill rotWithShape="1">
          <a:blip r:embed="rId2"/>
          <a:srcRect b="50000"/>
          <a:stretch/>
        </p:blipFill>
        <p:spPr>
          <a:xfrm>
            <a:off x="10521265" y="6137961"/>
            <a:ext cx="1440077" cy="720039"/>
          </a:xfrm>
          <a:prstGeom prst="rect">
            <a:avLst/>
          </a:prstGeom>
        </p:spPr>
      </p:pic>
      <p:sp>
        <p:nvSpPr>
          <p:cNvPr id="11" name="Text Placeholder 2">
            <a:extLst>
              <a:ext uri="{FF2B5EF4-FFF2-40B4-BE49-F238E27FC236}">
                <a16:creationId xmlns:a16="http://schemas.microsoft.com/office/drawing/2014/main" id="{3524732F-8ED7-D64C-840E-10FC15C8E378}"/>
              </a:ext>
            </a:extLst>
          </p:cNvPr>
          <p:cNvSpPr>
            <a:spLocks noGrp="1"/>
          </p:cNvSpPr>
          <p:nvPr>
            <p:ph idx="1" hasCustomPrompt="1"/>
          </p:nvPr>
        </p:nvSpPr>
        <p:spPr>
          <a:xfrm>
            <a:off x="282632" y="4325526"/>
            <a:ext cx="3732778" cy="399376"/>
          </a:xfrm>
          <a:prstGeom prst="rect">
            <a:avLst/>
          </a:prstGeom>
        </p:spPr>
        <p:txBody>
          <a:bodyPr vert="horz" lIns="91440" tIns="45720" rIns="91440" bIns="45720" rtlCol="0">
            <a:normAutofit/>
          </a:bodyPr>
          <a:lstStyle>
            <a:lvl1pPr marL="0" indent="0">
              <a:buNone/>
              <a:defRPr>
                <a:solidFill>
                  <a:schemeClr val="bg1"/>
                </a:solidFill>
              </a:defRPr>
            </a:lvl1pPr>
          </a:lstStyle>
          <a:p>
            <a:pPr lvl="0"/>
            <a:r>
              <a:rPr lang="en-US"/>
              <a:t>Name of project being worked on</a:t>
            </a:r>
          </a:p>
        </p:txBody>
      </p:sp>
      <p:sp>
        <p:nvSpPr>
          <p:cNvPr id="17" name="Title 1">
            <a:extLst>
              <a:ext uri="{FF2B5EF4-FFF2-40B4-BE49-F238E27FC236}">
                <a16:creationId xmlns:a16="http://schemas.microsoft.com/office/drawing/2014/main" id="{929D4202-9082-2B41-822C-C788572BF65C}"/>
              </a:ext>
            </a:extLst>
          </p:cNvPr>
          <p:cNvSpPr>
            <a:spLocks noGrp="1"/>
          </p:cNvSpPr>
          <p:nvPr>
            <p:ph type="title" hasCustomPrompt="1"/>
          </p:nvPr>
        </p:nvSpPr>
        <p:spPr>
          <a:xfrm>
            <a:off x="5459413" y="295276"/>
            <a:ext cx="6378360" cy="5919862"/>
          </a:xfrm>
          <a:prstGeom prst="rect">
            <a:avLst/>
          </a:prstGeom>
        </p:spPr>
        <p:txBody>
          <a:bodyPr anchor="t" anchorCtr="0">
            <a:normAutofit/>
          </a:bodyPr>
          <a:lstStyle>
            <a:lvl1pPr>
              <a:lnSpc>
                <a:spcPct val="250000"/>
              </a:lnSpc>
              <a:defRPr sz="2600">
                <a:solidFill>
                  <a:schemeClr val="bg1"/>
                </a:solidFill>
              </a:defRPr>
            </a:lvl1pPr>
          </a:lstStyle>
          <a:p>
            <a:r>
              <a:rPr lang="en-US"/>
              <a:t>Agenda items list #1</a:t>
            </a:r>
            <a:br>
              <a:rPr lang="en-US"/>
            </a:br>
            <a:r>
              <a:rPr lang="en-US"/>
              <a:t>Agenda items list #2</a:t>
            </a:r>
            <a:br>
              <a:rPr lang="en-US"/>
            </a:br>
            <a:r>
              <a:rPr lang="en-US"/>
              <a:t>Agenda items list #3</a:t>
            </a:r>
            <a:br>
              <a:rPr lang="en-US"/>
            </a:br>
            <a:r>
              <a:rPr lang="en-US"/>
              <a:t>Agenda items list #4</a:t>
            </a:r>
            <a:br>
              <a:rPr lang="en-US"/>
            </a:br>
            <a:r>
              <a:rPr lang="en-US"/>
              <a:t>Agenda items list #5</a:t>
            </a:r>
            <a:br>
              <a:rPr lang="en-US"/>
            </a:br>
            <a:r>
              <a:rPr lang="en-US"/>
              <a:t>Agenda items list #6</a:t>
            </a:r>
          </a:p>
        </p:txBody>
      </p:sp>
      <p:sp>
        <p:nvSpPr>
          <p:cNvPr id="6" name="Slide Number Placeholder 5">
            <a:extLst>
              <a:ext uri="{FF2B5EF4-FFF2-40B4-BE49-F238E27FC236}">
                <a16:creationId xmlns:a16="http://schemas.microsoft.com/office/drawing/2014/main" id="{C3AF545F-8E0F-2640-A28A-79FFC0FBF190}"/>
              </a:ext>
            </a:extLst>
          </p:cNvPr>
          <p:cNvSpPr>
            <a:spLocks noGrp="1"/>
          </p:cNvSpPr>
          <p:nvPr>
            <p:ph type="sldNum" sz="quarter" idx="10"/>
          </p:nvPr>
        </p:nvSpPr>
        <p:spPr/>
        <p:txBody>
          <a:bodyPr/>
          <a:lstStyle/>
          <a:p>
            <a:fld id="{24EBBD1B-83F6-7B4C-B1D8-87089564B865}" type="slidenum">
              <a:rPr lang="en-US" smtClean="0"/>
              <a:t>‹#›</a:t>
            </a:fld>
            <a:endParaRPr lang="en-US" dirty="0"/>
          </a:p>
        </p:txBody>
      </p:sp>
    </p:spTree>
    <p:extLst>
      <p:ext uri="{BB962C8B-B14F-4D97-AF65-F5344CB8AC3E}">
        <p14:creationId xmlns:p14="http://schemas.microsoft.com/office/powerpoint/2010/main" val="260439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7570-0ADE-CE4A-9EA1-DD8E2DA49C08}"/>
              </a:ext>
            </a:extLst>
          </p:cNvPr>
          <p:cNvSpPr>
            <a:spLocks noGrp="1"/>
          </p:cNvSpPr>
          <p:nvPr>
            <p:ph type="title"/>
          </p:nvPr>
        </p:nvSpPr>
        <p:spPr>
          <a:xfrm>
            <a:off x="304799" y="365125"/>
            <a:ext cx="10515600" cy="629970"/>
          </a:xfrm>
          <a:prstGeom prst="rect">
            <a:avLst/>
          </a:prstGeom>
        </p:spPr>
        <p:txBody>
          <a:bodyPr>
            <a:normAutofit/>
          </a:bodyPr>
          <a:lstStyle>
            <a:lvl1pP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6602CA0F-8647-B64B-AC4A-AA9D54E06405}"/>
              </a:ext>
            </a:extLst>
          </p:cNvPr>
          <p:cNvSpPr>
            <a:spLocks noGrp="1"/>
          </p:cNvSpPr>
          <p:nvPr>
            <p:ph type="sldNum" sz="quarter" idx="10"/>
          </p:nvPr>
        </p:nvSpPr>
        <p:spPr/>
        <p:txBody>
          <a:bodyPr/>
          <a:lstStyle/>
          <a:p>
            <a:fld id="{24EBBD1B-83F6-7B4C-B1D8-87089564B865}" type="slidenum">
              <a:rPr lang="en-US" smtClean="0"/>
              <a:t>‹#›</a:t>
            </a:fld>
            <a:endParaRPr lang="en-US" dirty="0"/>
          </a:p>
        </p:txBody>
      </p:sp>
    </p:spTree>
    <p:extLst>
      <p:ext uri="{BB962C8B-B14F-4D97-AF65-F5344CB8AC3E}">
        <p14:creationId xmlns:p14="http://schemas.microsoft.com/office/powerpoint/2010/main" val="299807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with image">
    <p:spTree>
      <p:nvGrpSpPr>
        <p:cNvPr id="1" name=""/>
        <p:cNvGrpSpPr/>
        <p:nvPr/>
      </p:nvGrpSpPr>
      <p:grpSpPr>
        <a:xfrm>
          <a:off x="0" y="0"/>
          <a:ext cx="0" cy="0"/>
          <a:chOff x="0" y="0"/>
          <a:chExt cx="0" cy="0"/>
        </a:xfrm>
      </p:grpSpPr>
      <p:sp>
        <p:nvSpPr>
          <p:cNvPr id="3" name="Diamond 2">
            <a:extLst>
              <a:ext uri="{FF2B5EF4-FFF2-40B4-BE49-F238E27FC236}">
                <a16:creationId xmlns:a16="http://schemas.microsoft.com/office/drawing/2014/main" id="{C3F40A0A-623F-A14C-B6CA-54B8E6E2F275}"/>
              </a:ext>
            </a:extLst>
          </p:cNvPr>
          <p:cNvSpPr/>
          <p:nvPr userDrawn="1"/>
        </p:nvSpPr>
        <p:spPr>
          <a:xfrm>
            <a:off x="460801" y="-275265"/>
            <a:ext cx="1308644" cy="1308644"/>
          </a:xfrm>
          <a:prstGeom prst="diamond">
            <a:avLst/>
          </a:prstGeom>
          <a:noFill/>
          <a:ln w="25400">
            <a:solidFill>
              <a:srgbClr val="272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2560"/>
              </a:solidFill>
            </a:endParaRPr>
          </a:p>
        </p:txBody>
      </p:sp>
      <p:sp>
        <p:nvSpPr>
          <p:cNvPr id="6" name="Diamond 5">
            <a:extLst>
              <a:ext uri="{FF2B5EF4-FFF2-40B4-BE49-F238E27FC236}">
                <a16:creationId xmlns:a16="http://schemas.microsoft.com/office/drawing/2014/main" id="{E865FF43-3FE3-804D-A884-A15AAAA5665E}"/>
              </a:ext>
            </a:extLst>
          </p:cNvPr>
          <p:cNvSpPr/>
          <p:nvPr userDrawn="1"/>
        </p:nvSpPr>
        <p:spPr>
          <a:xfrm>
            <a:off x="607190" y="-1729687"/>
            <a:ext cx="2908844" cy="2908844"/>
          </a:xfrm>
          <a:prstGeom prst="diamond">
            <a:avLst/>
          </a:prstGeom>
          <a:noFill/>
          <a:ln w="25400">
            <a:solidFill>
              <a:srgbClr val="F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7">
            <a:extLst>
              <a:ext uri="{FF2B5EF4-FFF2-40B4-BE49-F238E27FC236}">
                <a16:creationId xmlns:a16="http://schemas.microsoft.com/office/drawing/2014/main" id="{E2C8C84B-5CD7-AC47-BC25-5F239EF5A9A2}"/>
              </a:ext>
            </a:extLst>
          </p:cNvPr>
          <p:cNvSpPr>
            <a:spLocks noGrp="1"/>
          </p:cNvSpPr>
          <p:nvPr>
            <p:ph type="pic" sz="quarter" idx="10"/>
          </p:nvPr>
        </p:nvSpPr>
        <p:spPr>
          <a:xfrm>
            <a:off x="6373091" y="540327"/>
            <a:ext cx="5258522" cy="5801977"/>
          </a:xfrm>
        </p:spPr>
        <p:txBody>
          <a:bodyPr/>
          <a:lstStyle/>
          <a:p>
            <a:endParaRPr lang="en-US" dirty="0"/>
          </a:p>
        </p:txBody>
      </p:sp>
      <p:sp>
        <p:nvSpPr>
          <p:cNvPr id="11" name="Title 1">
            <a:extLst>
              <a:ext uri="{FF2B5EF4-FFF2-40B4-BE49-F238E27FC236}">
                <a16:creationId xmlns:a16="http://schemas.microsoft.com/office/drawing/2014/main" id="{C50747FE-E62D-A144-A55F-E652D68F06D0}"/>
              </a:ext>
            </a:extLst>
          </p:cNvPr>
          <p:cNvSpPr>
            <a:spLocks noGrp="1"/>
          </p:cNvSpPr>
          <p:nvPr>
            <p:ph type="title" hasCustomPrompt="1"/>
          </p:nvPr>
        </p:nvSpPr>
        <p:spPr>
          <a:xfrm>
            <a:off x="879120" y="1197686"/>
            <a:ext cx="4828954" cy="1290114"/>
          </a:xfrm>
          <a:prstGeom prst="rect">
            <a:avLst/>
          </a:prstGeom>
        </p:spPr>
        <p:txBody>
          <a:bodyPr>
            <a:normAutofit/>
          </a:bodyPr>
          <a:lstStyle>
            <a:lvl1pPr>
              <a:defRPr sz="3600"/>
            </a:lvl1pPr>
          </a:lstStyle>
          <a:p>
            <a:r>
              <a:rPr lang="en-US"/>
              <a:t>Click to edit </a:t>
            </a:r>
            <a:br>
              <a:rPr lang="en-US"/>
            </a:br>
            <a:r>
              <a:rPr lang="en-US"/>
              <a:t>Master title style</a:t>
            </a:r>
          </a:p>
        </p:txBody>
      </p:sp>
      <p:sp>
        <p:nvSpPr>
          <p:cNvPr id="12" name="Content Placeholder 3">
            <a:extLst>
              <a:ext uri="{FF2B5EF4-FFF2-40B4-BE49-F238E27FC236}">
                <a16:creationId xmlns:a16="http://schemas.microsoft.com/office/drawing/2014/main" id="{B609F716-BF87-A64A-A2E0-B01A752A4A73}"/>
              </a:ext>
            </a:extLst>
          </p:cNvPr>
          <p:cNvSpPr>
            <a:spLocks noGrp="1"/>
          </p:cNvSpPr>
          <p:nvPr>
            <p:ph sz="half" idx="2"/>
          </p:nvPr>
        </p:nvSpPr>
        <p:spPr>
          <a:xfrm>
            <a:off x="863600" y="2506330"/>
            <a:ext cx="4844474" cy="3746552"/>
          </a:xfrm>
          <a:prstGeom prst="rect">
            <a:avLst/>
          </a:prstGeom>
        </p:spPr>
        <p:txBody>
          <a:bodyPr/>
          <a:lstStyle>
            <a:lvl1pPr marL="0" indent="0">
              <a:buNone/>
              <a:defRPr/>
            </a:lvl1pPr>
          </a:lstStyle>
          <a:p>
            <a:pPr lvl="0"/>
            <a:r>
              <a:rPr lang="en-US"/>
              <a:t>Edit Master text styles</a:t>
            </a:r>
          </a:p>
        </p:txBody>
      </p:sp>
      <p:sp>
        <p:nvSpPr>
          <p:cNvPr id="2" name="Slide Number Placeholder 1">
            <a:extLst>
              <a:ext uri="{FF2B5EF4-FFF2-40B4-BE49-F238E27FC236}">
                <a16:creationId xmlns:a16="http://schemas.microsoft.com/office/drawing/2014/main" id="{5BD63BC6-9B3B-BC49-87E9-5A58E7FAB4D7}"/>
              </a:ext>
            </a:extLst>
          </p:cNvPr>
          <p:cNvSpPr>
            <a:spLocks noGrp="1"/>
          </p:cNvSpPr>
          <p:nvPr>
            <p:ph type="sldNum" sz="quarter" idx="11"/>
          </p:nvPr>
        </p:nvSpPr>
        <p:spPr/>
        <p:txBody>
          <a:bodyPr/>
          <a:lstStyle/>
          <a:p>
            <a:fld id="{24EBBD1B-83F6-7B4C-B1D8-87089564B865}" type="slidenum">
              <a:rPr lang="en-US" smtClean="0"/>
              <a:t>‹#›</a:t>
            </a:fld>
            <a:endParaRPr lang="en-US" dirty="0"/>
          </a:p>
        </p:txBody>
      </p:sp>
    </p:spTree>
    <p:extLst>
      <p:ext uri="{BB962C8B-B14F-4D97-AF65-F5344CB8AC3E}">
        <p14:creationId xmlns:p14="http://schemas.microsoft.com/office/powerpoint/2010/main" val="2232788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56CCA354-8991-9744-A509-DCA211217E3E}"/>
              </a:ext>
            </a:extLst>
          </p:cNvPr>
          <p:cNvSpPr>
            <a:spLocks noGrp="1"/>
          </p:cNvSpPr>
          <p:nvPr>
            <p:ph type="body" idx="1" hasCustomPrompt="1"/>
          </p:nvPr>
        </p:nvSpPr>
        <p:spPr>
          <a:xfrm>
            <a:off x="304799" y="1521299"/>
            <a:ext cx="3527612" cy="823912"/>
          </a:xfrm>
          <a:prstGeom prst="rect">
            <a:avLst/>
          </a:prstGeom>
        </p:spPr>
        <p:txBody>
          <a:bodyPr anchor="b">
            <a:normAutofit/>
          </a:bodyPr>
          <a:lstStyle>
            <a:lvl1pPr marL="0" indent="0">
              <a:buNone/>
              <a:defRPr sz="2800" b="1">
                <a:latin typeface="Palatino" pitchFamily="2" charset="77"/>
                <a:ea typeface="Palatino"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Challenge</a:t>
            </a:r>
          </a:p>
        </p:txBody>
      </p:sp>
      <p:sp>
        <p:nvSpPr>
          <p:cNvPr id="11" name="Content Placeholder 3">
            <a:extLst>
              <a:ext uri="{FF2B5EF4-FFF2-40B4-BE49-F238E27FC236}">
                <a16:creationId xmlns:a16="http://schemas.microsoft.com/office/drawing/2014/main" id="{9817D0CD-FA83-3E4E-82FB-1495BA2968D2}"/>
              </a:ext>
            </a:extLst>
          </p:cNvPr>
          <p:cNvSpPr>
            <a:spLocks noGrp="1"/>
          </p:cNvSpPr>
          <p:nvPr>
            <p:ph sz="half" idx="2"/>
          </p:nvPr>
        </p:nvSpPr>
        <p:spPr>
          <a:xfrm>
            <a:off x="304798" y="2546215"/>
            <a:ext cx="3527613" cy="2765373"/>
          </a:xfrm>
          <a:prstGeom prst="rect">
            <a:avLst/>
          </a:prstGeom>
        </p:spPr>
        <p:txBody>
          <a:bodyPr/>
          <a:lstStyle/>
          <a:p>
            <a:pPr lvl="0"/>
            <a:r>
              <a:rPr lang="en-US"/>
              <a:t>Edit Master text styles</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2A25B6C0-90BE-C84C-92F9-48BD3883A6D0}"/>
              </a:ext>
            </a:extLst>
          </p:cNvPr>
          <p:cNvSpPr>
            <a:spLocks noGrp="1"/>
          </p:cNvSpPr>
          <p:nvPr>
            <p:ph type="body" idx="10" hasCustomPrompt="1"/>
          </p:nvPr>
        </p:nvSpPr>
        <p:spPr>
          <a:xfrm>
            <a:off x="4259168" y="1521299"/>
            <a:ext cx="3527612" cy="823912"/>
          </a:xfrm>
          <a:prstGeom prst="rect">
            <a:avLst/>
          </a:prstGeom>
        </p:spPr>
        <p:txBody>
          <a:bodyPr anchor="b">
            <a:normAutofit/>
          </a:bodyPr>
          <a:lstStyle>
            <a:lvl1pPr marL="0" indent="0">
              <a:buNone/>
              <a:defRPr sz="2800" b="1">
                <a:solidFill>
                  <a:srgbClr val="00B29E"/>
                </a:solidFill>
                <a:latin typeface="Palatino" pitchFamily="2" charset="77"/>
                <a:ea typeface="Palatino"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Solution</a:t>
            </a:r>
          </a:p>
        </p:txBody>
      </p:sp>
      <p:sp>
        <p:nvSpPr>
          <p:cNvPr id="17" name="Content Placeholder 3">
            <a:extLst>
              <a:ext uri="{FF2B5EF4-FFF2-40B4-BE49-F238E27FC236}">
                <a16:creationId xmlns:a16="http://schemas.microsoft.com/office/drawing/2014/main" id="{A2CE49D5-3926-644A-89E6-E3A62C2469EF}"/>
              </a:ext>
            </a:extLst>
          </p:cNvPr>
          <p:cNvSpPr>
            <a:spLocks noGrp="1"/>
          </p:cNvSpPr>
          <p:nvPr>
            <p:ph sz="half" idx="11"/>
          </p:nvPr>
        </p:nvSpPr>
        <p:spPr>
          <a:xfrm>
            <a:off x="4259167" y="2546215"/>
            <a:ext cx="3527613" cy="2765373"/>
          </a:xfrm>
          <a:prstGeom prst="rect">
            <a:avLst/>
          </a:prstGeom>
        </p:spPr>
        <p:txBody>
          <a:bodyPr/>
          <a:lstStyle/>
          <a:p>
            <a:pPr lvl="0"/>
            <a:r>
              <a:rPr lang="en-US"/>
              <a:t>Edit Master text styles</a:t>
            </a:r>
          </a:p>
          <a:p>
            <a:pPr lvl="1"/>
            <a:r>
              <a:rPr lang="en-US"/>
              <a:t>Second level</a:t>
            </a:r>
          </a:p>
          <a:p>
            <a:pPr lvl="2"/>
            <a:r>
              <a:rPr lang="en-US"/>
              <a:t>Third level</a:t>
            </a:r>
          </a:p>
        </p:txBody>
      </p:sp>
      <p:sp>
        <p:nvSpPr>
          <p:cNvPr id="20" name="Text Placeholder 2">
            <a:extLst>
              <a:ext uri="{FF2B5EF4-FFF2-40B4-BE49-F238E27FC236}">
                <a16:creationId xmlns:a16="http://schemas.microsoft.com/office/drawing/2014/main" id="{27296B70-1A1A-0642-81A5-655EB5CD87A2}"/>
              </a:ext>
            </a:extLst>
          </p:cNvPr>
          <p:cNvSpPr>
            <a:spLocks noGrp="1"/>
          </p:cNvSpPr>
          <p:nvPr>
            <p:ph type="body" idx="12" hasCustomPrompt="1"/>
          </p:nvPr>
        </p:nvSpPr>
        <p:spPr>
          <a:xfrm>
            <a:off x="8213538" y="1521299"/>
            <a:ext cx="3527612" cy="823912"/>
          </a:xfrm>
          <a:prstGeom prst="rect">
            <a:avLst/>
          </a:prstGeom>
        </p:spPr>
        <p:txBody>
          <a:bodyPr anchor="b">
            <a:normAutofit/>
          </a:bodyPr>
          <a:lstStyle>
            <a:lvl1pPr marL="0" indent="0">
              <a:buNone/>
              <a:defRPr sz="2800" b="1">
                <a:solidFill>
                  <a:srgbClr val="FED600"/>
                </a:solidFill>
                <a:latin typeface="Palatino" pitchFamily="2" charset="77"/>
                <a:ea typeface="Palatino"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Results</a:t>
            </a:r>
          </a:p>
        </p:txBody>
      </p:sp>
      <p:sp>
        <p:nvSpPr>
          <p:cNvPr id="21" name="Content Placeholder 3">
            <a:extLst>
              <a:ext uri="{FF2B5EF4-FFF2-40B4-BE49-F238E27FC236}">
                <a16:creationId xmlns:a16="http://schemas.microsoft.com/office/drawing/2014/main" id="{7B66295D-4C5C-F340-8E4B-1107EE4E94D6}"/>
              </a:ext>
            </a:extLst>
          </p:cNvPr>
          <p:cNvSpPr>
            <a:spLocks noGrp="1"/>
          </p:cNvSpPr>
          <p:nvPr>
            <p:ph sz="half" idx="13"/>
          </p:nvPr>
        </p:nvSpPr>
        <p:spPr>
          <a:xfrm>
            <a:off x="8213537" y="2546215"/>
            <a:ext cx="3527613" cy="2765373"/>
          </a:xfrm>
          <a:prstGeom prst="rect">
            <a:avLst/>
          </a:prstGeom>
        </p:spPr>
        <p:txBody>
          <a:bodyPr/>
          <a:lstStyle/>
          <a:p>
            <a:pPr lvl="0"/>
            <a:r>
              <a:rPr lang="en-US"/>
              <a:t>Edit Master text styles</a:t>
            </a:r>
          </a:p>
          <a:p>
            <a:pPr lvl="1"/>
            <a:r>
              <a:rPr lang="en-US"/>
              <a:t>Second level</a:t>
            </a:r>
          </a:p>
          <a:p>
            <a:pPr lvl="2"/>
            <a:r>
              <a:rPr lang="en-US"/>
              <a:t>Third level</a:t>
            </a:r>
          </a:p>
        </p:txBody>
      </p:sp>
      <p:sp>
        <p:nvSpPr>
          <p:cNvPr id="23" name="Title 1">
            <a:extLst>
              <a:ext uri="{FF2B5EF4-FFF2-40B4-BE49-F238E27FC236}">
                <a16:creationId xmlns:a16="http://schemas.microsoft.com/office/drawing/2014/main" id="{6A0D0DD4-F2D6-7A4E-83D4-D842D64C6A94}"/>
              </a:ext>
            </a:extLst>
          </p:cNvPr>
          <p:cNvSpPr>
            <a:spLocks noGrp="1"/>
          </p:cNvSpPr>
          <p:nvPr>
            <p:ph type="title" hasCustomPrompt="1"/>
          </p:nvPr>
        </p:nvSpPr>
        <p:spPr>
          <a:xfrm>
            <a:off x="304799" y="365125"/>
            <a:ext cx="10515600" cy="629970"/>
          </a:xfrm>
          <a:prstGeom prst="rect">
            <a:avLst/>
          </a:prstGeom>
        </p:spPr>
        <p:txBody>
          <a:bodyPr>
            <a:normAutofit/>
          </a:bodyPr>
          <a:lstStyle>
            <a:lvl1pPr>
              <a:defRPr sz="3600"/>
            </a:lvl1pPr>
          </a:lstStyle>
          <a:p>
            <a:r>
              <a:rPr lang="en-US"/>
              <a:t>Click to edit Case Study title</a:t>
            </a:r>
          </a:p>
        </p:txBody>
      </p:sp>
      <p:sp>
        <p:nvSpPr>
          <p:cNvPr id="2" name="Slide Number Placeholder 1">
            <a:extLst>
              <a:ext uri="{FF2B5EF4-FFF2-40B4-BE49-F238E27FC236}">
                <a16:creationId xmlns:a16="http://schemas.microsoft.com/office/drawing/2014/main" id="{D23C22C2-E6C3-1A40-8D96-AA9E4CE7D5EC}"/>
              </a:ext>
            </a:extLst>
          </p:cNvPr>
          <p:cNvSpPr>
            <a:spLocks noGrp="1"/>
          </p:cNvSpPr>
          <p:nvPr>
            <p:ph type="sldNum" sz="quarter" idx="14"/>
          </p:nvPr>
        </p:nvSpPr>
        <p:spPr/>
        <p:txBody>
          <a:bodyPr/>
          <a:lstStyle/>
          <a:p>
            <a:fld id="{24EBBD1B-83F6-7B4C-B1D8-87089564B865}" type="slidenum">
              <a:rPr lang="en-US" smtClean="0"/>
              <a:t>‹#›</a:t>
            </a:fld>
            <a:endParaRPr lang="en-US" dirty="0"/>
          </a:p>
        </p:txBody>
      </p:sp>
    </p:spTree>
    <p:extLst>
      <p:ext uri="{BB962C8B-B14F-4D97-AF65-F5344CB8AC3E}">
        <p14:creationId xmlns:p14="http://schemas.microsoft.com/office/powerpoint/2010/main" val="1302836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006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8A9B1BB7-20A5-5E4C-9173-1E6F501CFF97}"/>
              </a:ext>
            </a:extLst>
          </p:cNvPr>
          <p:cNvSpPr>
            <a:spLocks noGrp="1"/>
          </p:cNvSpPr>
          <p:nvPr>
            <p:ph sz="half" idx="2"/>
          </p:nvPr>
        </p:nvSpPr>
        <p:spPr>
          <a:xfrm>
            <a:off x="304799" y="1210516"/>
            <a:ext cx="11582402" cy="5042366"/>
          </a:xfrm>
          <a:prstGeom prst="rect">
            <a:avLst/>
          </a:prstGeom>
        </p:spPr>
        <p:txBody>
          <a:bodyPr/>
          <a:lstStyle/>
          <a:p>
            <a:pPr lvl="0"/>
            <a:r>
              <a:rPr lang="en-US"/>
              <a:t>Edit Master text styles</a:t>
            </a:r>
          </a:p>
          <a:p>
            <a:pPr lvl="1"/>
            <a:r>
              <a:rPr lang="en-US"/>
              <a:t>Second level</a:t>
            </a:r>
          </a:p>
          <a:p>
            <a:pPr lvl="2"/>
            <a:r>
              <a:rPr lang="en-US"/>
              <a:t>Third level</a:t>
            </a:r>
          </a:p>
        </p:txBody>
      </p:sp>
      <p:sp>
        <p:nvSpPr>
          <p:cNvPr id="14" name="Title 1">
            <a:extLst>
              <a:ext uri="{FF2B5EF4-FFF2-40B4-BE49-F238E27FC236}">
                <a16:creationId xmlns:a16="http://schemas.microsoft.com/office/drawing/2014/main" id="{5D37DFF9-5A70-464B-8FC0-32A314E0B6BB}"/>
              </a:ext>
            </a:extLst>
          </p:cNvPr>
          <p:cNvSpPr>
            <a:spLocks noGrp="1"/>
          </p:cNvSpPr>
          <p:nvPr>
            <p:ph type="title"/>
          </p:nvPr>
        </p:nvSpPr>
        <p:spPr>
          <a:xfrm>
            <a:off x="304800" y="365125"/>
            <a:ext cx="11582401" cy="629970"/>
          </a:xfrm>
          <a:prstGeom prst="rect">
            <a:avLst/>
          </a:prstGeom>
        </p:spPr>
        <p:txBody>
          <a:bodyPr>
            <a:normAutofit/>
          </a:bodyPr>
          <a:lstStyle>
            <a:lvl1pPr>
              <a:defRPr sz="3600"/>
            </a:lvl1pPr>
          </a:lstStyle>
          <a:p>
            <a:r>
              <a:rPr lang="en-US"/>
              <a:t>Click to edit Master title style</a:t>
            </a:r>
          </a:p>
        </p:txBody>
      </p:sp>
      <p:sp>
        <p:nvSpPr>
          <p:cNvPr id="2" name="Slide Number Placeholder 1">
            <a:extLst>
              <a:ext uri="{FF2B5EF4-FFF2-40B4-BE49-F238E27FC236}">
                <a16:creationId xmlns:a16="http://schemas.microsoft.com/office/drawing/2014/main" id="{D1DF1FF3-99F0-3847-B7FC-3B58F276371A}"/>
              </a:ext>
            </a:extLst>
          </p:cNvPr>
          <p:cNvSpPr>
            <a:spLocks noGrp="1"/>
          </p:cNvSpPr>
          <p:nvPr>
            <p:ph type="sldNum" sz="quarter" idx="10"/>
          </p:nvPr>
        </p:nvSpPr>
        <p:spPr/>
        <p:txBody>
          <a:bodyPr/>
          <a:lstStyle/>
          <a:p>
            <a:fld id="{24EBBD1B-83F6-7B4C-B1D8-87089564B865}" type="slidenum">
              <a:rPr lang="en-US" smtClean="0"/>
              <a:t>‹#›</a:t>
            </a:fld>
            <a:endParaRPr lang="en-US" dirty="0"/>
          </a:p>
        </p:txBody>
      </p:sp>
    </p:spTree>
    <p:extLst>
      <p:ext uri="{BB962C8B-B14F-4D97-AF65-F5344CB8AC3E}">
        <p14:creationId xmlns:p14="http://schemas.microsoft.com/office/powerpoint/2010/main" val="96216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D81CBCD-3141-1340-B5CA-E0FBE896955A}"/>
              </a:ext>
            </a:extLst>
          </p:cNvPr>
          <p:cNvSpPr>
            <a:spLocks noGrp="1"/>
          </p:cNvSpPr>
          <p:nvPr>
            <p:ph type="pic" idx="1" hasCustomPrompt="1"/>
          </p:nvPr>
        </p:nvSpPr>
        <p:spPr>
          <a:xfrm>
            <a:off x="0" y="0"/>
            <a:ext cx="12192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a:t>
            </a:r>
          </a:p>
        </p:txBody>
      </p:sp>
      <p:sp>
        <p:nvSpPr>
          <p:cNvPr id="14" name="Title 1">
            <a:extLst>
              <a:ext uri="{FF2B5EF4-FFF2-40B4-BE49-F238E27FC236}">
                <a16:creationId xmlns:a16="http://schemas.microsoft.com/office/drawing/2014/main" id="{C7C28C9D-1C79-7141-8025-72E27975A1F1}"/>
              </a:ext>
            </a:extLst>
          </p:cNvPr>
          <p:cNvSpPr>
            <a:spLocks noGrp="1"/>
          </p:cNvSpPr>
          <p:nvPr>
            <p:ph type="title" hasCustomPrompt="1"/>
          </p:nvPr>
        </p:nvSpPr>
        <p:spPr>
          <a:xfrm>
            <a:off x="304800" y="1413903"/>
            <a:ext cx="10515600" cy="2852737"/>
          </a:xfrm>
          <a:prstGeom prst="rect">
            <a:avLst/>
          </a:prstGeom>
        </p:spPr>
        <p:txBody>
          <a:bodyPr anchor="b">
            <a:normAutofit/>
          </a:bodyPr>
          <a:lstStyle>
            <a:lvl1pPr>
              <a:defRPr sz="4400">
                <a:solidFill>
                  <a:srgbClr val="FED600"/>
                </a:solidFill>
              </a:defRPr>
            </a:lvl1pPr>
          </a:lstStyle>
          <a:p>
            <a:r>
              <a:rPr lang="en-US"/>
              <a:t>Master Title Style</a:t>
            </a:r>
          </a:p>
        </p:txBody>
      </p:sp>
      <p:sp>
        <p:nvSpPr>
          <p:cNvPr id="15" name="Text Placeholder 2">
            <a:extLst>
              <a:ext uri="{FF2B5EF4-FFF2-40B4-BE49-F238E27FC236}">
                <a16:creationId xmlns:a16="http://schemas.microsoft.com/office/drawing/2014/main" id="{5A7ED22E-F947-3B4E-ADCC-BD4739196E25}"/>
              </a:ext>
            </a:extLst>
          </p:cNvPr>
          <p:cNvSpPr>
            <a:spLocks noGrp="1"/>
          </p:cNvSpPr>
          <p:nvPr>
            <p:ph type="body" idx="10"/>
          </p:nvPr>
        </p:nvSpPr>
        <p:spPr>
          <a:xfrm>
            <a:off x="304800" y="4293534"/>
            <a:ext cx="10515600" cy="1500187"/>
          </a:xfrm>
          <a:prstGeom prst="rect">
            <a:avLst/>
          </a:prstGeom>
        </p:spPr>
        <p:txBody>
          <a:bodyPr>
            <a:normAutofit/>
          </a:bodyPr>
          <a:lstStyle>
            <a:lvl1pPr marL="0" indent="0">
              <a:buNone/>
              <a:defRPr sz="2000">
                <a:solidFill>
                  <a:srgbClr val="EAEAE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4989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with Text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84DB91-550F-FE4B-A4C3-22CC7DE35306}"/>
              </a:ext>
            </a:extLst>
          </p:cNvPr>
          <p:cNvSpPr>
            <a:spLocks noGrp="1"/>
          </p:cNvSpPr>
          <p:nvPr>
            <p:ph type="title" hasCustomPrompt="1"/>
          </p:nvPr>
        </p:nvSpPr>
        <p:spPr>
          <a:xfrm>
            <a:off x="304800" y="1387009"/>
            <a:ext cx="10515600" cy="2852737"/>
          </a:xfrm>
          <a:prstGeom prst="rect">
            <a:avLst/>
          </a:prstGeom>
        </p:spPr>
        <p:txBody>
          <a:bodyPr anchor="b">
            <a:normAutofit/>
          </a:bodyPr>
          <a:lstStyle>
            <a:lvl1pPr>
              <a:defRPr sz="4400"/>
            </a:lvl1pPr>
          </a:lstStyle>
          <a:p>
            <a:r>
              <a:rPr lang="en-US"/>
              <a:t>Master Title Style</a:t>
            </a:r>
          </a:p>
        </p:txBody>
      </p:sp>
      <p:sp>
        <p:nvSpPr>
          <p:cNvPr id="10" name="Text Placeholder 2">
            <a:extLst>
              <a:ext uri="{FF2B5EF4-FFF2-40B4-BE49-F238E27FC236}">
                <a16:creationId xmlns:a16="http://schemas.microsoft.com/office/drawing/2014/main" id="{E3D053CD-E2FE-8043-A09D-CB5FA0AEDACC}"/>
              </a:ext>
            </a:extLst>
          </p:cNvPr>
          <p:cNvSpPr>
            <a:spLocks noGrp="1"/>
          </p:cNvSpPr>
          <p:nvPr>
            <p:ph type="body" idx="1"/>
          </p:nvPr>
        </p:nvSpPr>
        <p:spPr>
          <a:xfrm>
            <a:off x="304800" y="4239746"/>
            <a:ext cx="10515600" cy="1500187"/>
          </a:xfrm>
          <a:prstGeom prst="rect">
            <a:avLst/>
          </a:prstGeo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3813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signed Title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A9B01AD-433D-6845-A0DB-EE7BBC23C69F}"/>
              </a:ext>
            </a:extLst>
          </p:cNvPr>
          <p:cNvGrpSpPr/>
          <p:nvPr userDrawn="1"/>
        </p:nvGrpSpPr>
        <p:grpSpPr>
          <a:xfrm>
            <a:off x="4861113" y="-855730"/>
            <a:ext cx="7873252" cy="6667902"/>
            <a:chOff x="1069041" y="-250614"/>
            <a:chExt cx="3096184" cy="2622176"/>
          </a:xfrm>
        </p:grpSpPr>
        <p:sp>
          <p:nvSpPr>
            <p:cNvPr id="9" name="Diamond 8">
              <a:extLst>
                <a:ext uri="{FF2B5EF4-FFF2-40B4-BE49-F238E27FC236}">
                  <a16:creationId xmlns:a16="http://schemas.microsoft.com/office/drawing/2014/main" id="{2B7E8F26-01D6-2942-8A17-82A9E2863602}"/>
                </a:ext>
              </a:extLst>
            </p:cNvPr>
            <p:cNvSpPr/>
            <p:nvPr/>
          </p:nvSpPr>
          <p:spPr>
            <a:xfrm>
              <a:off x="1069041" y="-250614"/>
              <a:ext cx="2622176" cy="2622176"/>
            </a:xfrm>
            <a:prstGeom prst="diamond">
              <a:avLst/>
            </a:prstGeom>
            <a:noFill/>
            <a:ln w="25400">
              <a:solidFill>
                <a:srgbClr val="00B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iamond 9">
              <a:extLst>
                <a:ext uri="{FF2B5EF4-FFF2-40B4-BE49-F238E27FC236}">
                  <a16:creationId xmlns:a16="http://schemas.microsoft.com/office/drawing/2014/main" id="{EE940805-F78D-CF45-8F27-A64F7E2169F8}"/>
                </a:ext>
              </a:extLst>
            </p:cNvPr>
            <p:cNvSpPr/>
            <p:nvPr/>
          </p:nvSpPr>
          <p:spPr>
            <a:xfrm>
              <a:off x="3217208" y="586465"/>
              <a:ext cx="948017" cy="948017"/>
            </a:xfrm>
            <a:prstGeom prst="diamond">
              <a:avLst/>
            </a:prstGeom>
            <a:noFill/>
            <a:ln w="25400">
              <a:solidFill>
                <a:srgbClr val="00B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itle 1">
            <a:extLst>
              <a:ext uri="{FF2B5EF4-FFF2-40B4-BE49-F238E27FC236}">
                <a16:creationId xmlns:a16="http://schemas.microsoft.com/office/drawing/2014/main" id="{E0544F20-DC24-8F43-B73E-428FE03827F0}"/>
              </a:ext>
            </a:extLst>
          </p:cNvPr>
          <p:cNvSpPr>
            <a:spLocks noGrp="1"/>
          </p:cNvSpPr>
          <p:nvPr>
            <p:ph type="title" hasCustomPrompt="1"/>
          </p:nvPr>
        </p:nvSpPr>
        <p:spPr>
          <a:xfrm>
            <a:off x="304800" y="1387009"/>
            <a:ext cx="10515600" cy="2852737"/>
          </a:xfrm>
          <a:prstGeom prst="rect">
            <a:avLst/>
          </a:prstGeom>
        </p:spPr>
        <p:txBody>
          <a:bodyPr anchor="b">
            <a:normAutofit/>
          </a:bodyPr>
          <a:lstStyle>
            <a:lvl1pPr>
              <a:defRPr sz="4400"/>
            </a:lvl1pPr>
          </a:lstStyle>
          <a:p>
            <a:r>
              <a:rPr lang="en-US"/>
              <a:t>Master Title Style</a:t>
            </a:r>
          </a:p>
        </p:txBody>
      </p:sp>
      <p:sp>
        <p:nvSpPr>
          <p:cNvPr id="14" name="Text Placeholder 2">
            <a:extLst>
              <a:ext uri="{FF2B5EF4-FFF2-40B4-BE49-F238E27FC236}">
                <a16:creationId xmlns:a16="http://schemas.microsoft.com/office/drawing/2014/main" id="{FB4D0FD1-7C4D-3B4E-99B2-8E9440A0A975}"/>
              </a:ext>
            </a:extLst>
          </p:cNvPr>
          <p:cNvSpPr>
            <a:spLocks noGrp="1"/>
          </p:cNvSpPr>
          <p:nvPr>
            <p:ph type="body" idx="1"/>
          </p:nvPr>
        </p:nvSpPr>
        <p:spPr>
          <a:xfrm>
            <a:off x="304800" y="4239746"/>
            <a:ext cx="10515600" cy="1500187"/>
          </a:xfrm>
          <a:prstGeom prst="rect">
            <a:avLst/>
          </a:prstGeo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4527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D3A77-145C-2344-8763-EBBEB87A559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9EF00DC4-FBE0-5C45-AE28-7E2B2D320C94}"/>
              </a:ext>
            </a:extLst>
          </p:cNvPr>
          <p:cNvSpPr>
            <a:spLocks noGrp="1"/>
          </p:cNvSpPr>
          <p:nvPr>
            <p:ph type="subTitle" idx="1"/>
          </p:nvPr>
        </p:nvSpPr>
        <p:spPr>
          <a:xfrm>
            <a:off x="1524000" y="3684494"/>
            <a:ext cx="9144000" cy="1573306"/>
          </a:xfrm>
          <a:prstGeom prst="rect">
            <a:avLst/>
          </a:prstGeo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6975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D1BB139-6E15-3848-9067-4F823C140431}"/>
              </a:ext>
            </a:extLst>
          </p:cNvPr>
          <p:cNvSpPr>
            <a:spLocks noGrp="1"/>
          </p:cNvSpPr>
          <p:nvPr>
            <p:ph sz="half" idx="2"/>
          </p:nvPr>
        </p:nvSpPr>
        <p:spPr>
          <a:xfrm>
            <a:off x="304799" y="1210516"/>
            <a:ext cx="5706036" cy="5042366"/>
          </a:xfrm>
          <a:prstGeom prst="rect">
            <a:avLst/>
          </a:prstGeom>
        </p:spPr>
        <p:txBody>
          <a:bodyPr/>
          <a:lstStyle/>
          <a:p>
            <a:pPr lvl="0"/>
            <a:r>
              <a:rPr lang="en-US"/>
              <a:t>Edit Master text styles</a:t>
            </a:r>
          </a:p>
          <a:p>
            <a:pPr lvl="1"/>
            <a:r>
              <a:rPr lang="en-US"/>
              <a:t>Second level</a:t>
            </a:r>
          </a:p>
          <a:p>
            <a:pPr lvl="2"/>
            <a:r>
              <a:rPr lang="en-US"/>
              <a:t>Third level</a:t>
            </a:r>
          </a:p>
        </p:txBody>
      </p:sp>
      <p:sp>
        <p:nvSpPr>
          <p:cNvPr id="10" name="Title 1">
            <a:extLst>
              <a:ext uri="{FF2B5EF4-FFF2-40B4-BE49-F238E27FC236}">
                <a16:creationId xmlns:a16="http://schemas.microsoft.com/office/drawing/2014/main" id="{0E4AE786-51E5-8346-93A7-7BFE8528BFB2}"/>
              </a:ext>
            </a:extLst>
          </p:cNvPr>
          <p:cNvSpPr>
            <a:spLocks noGrp="1"/>
          </p:cNvSpPr>
          <p:nvPr>
            <p:ph type="title"/>
          </p:nvPr>
        </p:nvSpPr>
        <p:spPr>
          <a:xfrm>
            <a:off x="304800" y="365125"/>
            <a:ext cx="11582401" cy="629970"/>
          </a:xfrm>
          <a:prstGeom prst="rect">
            <a:avLst/>
          </a:prstGeom>
        </p:spPr>
        <p:txBody>
          <a:bodyPr>
            <a:normAutofit/>
          </a:bodyPr>
          <a:lstStyle>
            <a:lvl1pPr>
              <a:defRPr sz="3600"/>
            </a:lvl1pPr>
          </a:lstStyle>
          <a:p>
            <a:r>
              <a:rPr lang="en-US"/>
              <a:t>Click to edit Master title style</a:t>
            </a:r>
          </a:p>
        </p:txBody>
      </p:sp>
      <p:sp>
        <p:nvSpPr>
          <p:cNvPr id="12" name="Content Placeholder 3">
            <a:extLst>
              <a:ext uri="{FF2B5EF4-FFF2-40B4-BE49-F238E27FC236}">
                <a16:creationId xmlns:a16="http://schemas.microsoft.com/office/drawing/2014/main" id="{905F4A69-2189-184D-AC8C-829BC8E666B5}"/>
              </a:ext>
            </a:extLst>
          </p:cNvPr>
          <p:cNvSpPr>
            <a:spLocks noGrp="1"/>
          </p:cNvSpPr>
          <p:nvPr>
            <p:ph sz="half" idx="11"/>
          </p:nvPr>
        </p:nvSpPr>
        <p:spPr>
          <a:xfrm>
            <a:off x="6181165" y="1210516"/>
            <a:ext cx="5706036" cy="5042366"/>
          </a:xfrm>
          <a:prstGeom prst="rect">
            <a:avLst/>
          </a:prstGeom>
        </p:spPr>
        <p:txBody>
          <a:bodyPr/>
          <a:lstStyle/>
          <a:p>
            <a:pPr lvl="0"/>
            <a:r>
              <a:rPr lang="en-US"/>
              <a:t>Edit Master text styles</a:t>
            </a:r>
          </a:p>
          <a:p>
            <a:pPr lvl="1"/>
            <a:r>
              <a:rPr lang="en-US"/>
              <a:t>Second level</a:t>
            </a:r>
          </a:p>
          <a:p>
            <a:pPr lvl="2"/>
            <a:r>
              <a:rPr lang="en-US"/>
              <a:t>Third level</a:t>
            </a:r>
          </a:p>
        </p:txBody>
      </p:sp>
      <p:sp>
        <p:nvSpPr>
          <p:cNvPr id="2" name="Slide Number Placeholder 1">
            <a:extLst>
              <a:ext uri="{FF2B5EF4-FFF2-40B4-BE49-F238E27FC236}">
                <a16:creationId xmlns:a16="http://schemas.microsoft.com/office/drawing/2014/main" id="{4A1FF52A-3074-3F49-9728-3821787AF50D}"/>
              </a:ext>
            </a:extLst>
          </p:cNvPr>
          <p:cNvSpPr>
            <a:spLocks noGrp="1"/>
          </p:cNvSpPr>
          <p:nvPr>
            <p:ph type="sldNum" sz="quarter" idx="12"/>
          </p:nvPr>
        </p:nvSpPr>
        <p:spPr/>
        <p:txBody>
          <a:bodyPr/>
          <a:lstStyle/>
          <a:p>
            <a:fld id="{24EBBD1B-83F6-7B4C-B1D8-87089564B865}" type="slidenum">
              <a:rPr lang="en-US" smtClean="0"/>
              <a:t>‹#›</a:t>
            </a:fld>
            <a:endParaRPr lang="en-US" dirty="0"/>
          </a:p>
        </p:txBody>
      </p:sp>
    </p:spTree>
    <p:extLst>
      <p:ext uri="{BB962C8B-B14F-4D97-AF65-F5344CB8AC3E}">
        <p14:creationId xmlns:p14="http://schemas.microsoft.com/office/powerpoint/2010/main" val="162254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D803A5-25DF-C441-97D8-CA068D0875B3}"/>
              </a:ext>
            </a:extLst>
          </p:cNvPr>
          <p:cNvSpPr>
            <a:spLocks noGrp="1"/>
          </p:cNvSpPr>
          <p:nvPr>
            <p:ph type="body" idx="1"/>
          </p:nvPr>
        </p:nvSpPr>
        <p:spPr>
          <a:xfrm>
            <a:off x="304799" y="1210516"/>
            <a:ext cx="5706036" cy="823912"/>
          </a:xfrm>
          <a:prstGeom prst="rect">
            <a:avLst/>
          </a:prstGeom>
        </p:spPr>
        <p:txBody>
          <a:bodyPr anchor="b">
            <a:normAutofit/>
          </a:bodyPr>
          <a:lstStyle>
            <a:lvl1pPr marL="0" indent="0">
              <a:buNone/>
              <a:defRPr sz="2800" b="1">
                <a:latin typeface="Palatino" pitchFamily="2" charset="77"/>
                <a:ea typeface="Palatino"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1E604E-EE55-1744-836B-056DB764846B}"/>
              </a:ext>
            </a:extLst>
          </p:cNvPr>
          <p:cNvSpPr>
            <a:spLocks noGrp="1"/>
          </p:cNvSpPr>
          <p:nvPr>
            <p:ph sz="half" idx="2"/>
          </p:nvPr>
        </p:nvSpPr>
        <p:spPr>
          <a:xfrm>
            <a:off x="304799" y="2034428"/>
            <a:ext cx="5706036" cy="4218454"/>
          </a:xfrm>
          <a:prstGeom prst="rect">
            <a:avLst/>
          </a:prstGeom>
        </p:spPr>
        <p:txBody>
          <a:bodyPr/>
          <a:lstStyle/>
          <a:p>
            <a:pPr lvl="0"/>
            <a:r>
              <a:rPr lang="en-US"/>
              <a:t>Edit Master text styles</a:t>
            </a:r>
          </a:p>
          <a:p>
            <a:pPr lvl="1"/>
            <a:r>
              <a:rPr lang="en-US"/>
              <a:t>Second level</a:t>
            </a:r>
          </a:p>
          <a:p>
            <a:pPr lvl="2"/>
            <a:r>
              <a:rPr lang="en-US"/>
              <a:t>Third level</a:t>
            </a:r>
          </a:p>
        </p:txBody>
      </p:sp>
      <p:sp>
        <p:nvSpPr>
          <p:cNvPr id="11" name="Title 1">
            <a:extLst>
              <a:ext uri="{FF2B5EF4-FFF2-40B4-BE49-F238E27FC236}">
                <a16:creationId xmlns:a16="http://schemas.microsoft.com/office/drawing/2014/main" id="{3FE816BB-3D69-484E-91A4-F5424D781A7B}"/>
              </a:ext>
            </a:extLst>
          </p:cNvPr>
          <p:cNvSpPr>
            <a:spLocks noGrp="1"/>
          </p:cNvSpPr>
          <p:nvPr>
            <p:ph type="title"/>
          </p:nvPr>
        </p:nvSpPr>
        <p:spPr>
          <a:xfrm>
            <a:off x="304800" y="365125"/>
            <a:ext cx="11582401" cy="629970"/>
          </a:xfrm>
          <a:prstGeom prst="rect">
            <a:avLst/>
          </a:prstGeom>
        </p:spPr>
        <p:txBody>
          <a:bodyPr>
            <a:normAutofit/>
          </a:bodyPr>
          <a:lstStyle>
            <a:lvl1pPr>
              <a:defRPr sz="3600"/>
            </a:lvl1pPr>
          </a:lstStyle>
          <a:p>
            <a:r>
              <a:rPr lang="en-US"/>
              <a:t>Click to edit Master title style</a:t>
            </a:r>
          </a:p>
        </p:txBody>
      </p:sp>
      <p:sp>
        <p:nvSpPr>
          <p:cNvPr id="12" name="Text Placeholder 2">
            <a:extLst>
              <a:ext uri="{FF2B5EF4-FFF2-40B4-BE49-F238E27FC236}">
                <a16:creationId xmlns:a16="http://schemas.microsoft.com/office/drawing/2014/main" id="{ABEDA8B5-25FC-D242-A2D5-F36E1E93D79A}"/>
              </a:ext>
            </a:extLst>
          </p:cNvPr>
          <p:cNvSpPr>
            <a:spLocks noGrp="1"/>
          </p:cNvSpPr>
          <p:nvPr>
            <p:ph type="body" idx="10"/>
          </p:nvPr>
        </p:nvSpPr>
        <p:spPr>
          <a:xfrm>
            <a:off x="6181165" y="1210516"/>
            <a:ext cx="5706036" cy="823912"/>
          </a:xfrm>
          <a:prstGeom prst="rect">
            <a:avLst/>
          </a:prstGeom>
        </p:spPr>
        <p:txBody>
          <a:bodyPr anchor="b">
            <a:normAutofit/>
          </a:bodyPr>
          <a:lstStyle>
            <a:lvl1pPr marL="0" indent="0">
              <a:buNone/>
              <a:defRPr sz="2800" b="1">
                <a:latin typeface="Palatino" pitchFamily="2" charset="77"/>
                <a:ea typeface="Palatino"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3">
            <a:extLst>
              <a:ext uri="{FF2B5EF4-FFF2-40B4-BE49-F238E27FC236}">
                <a16:creationId xmlns:a16="http://schemas.microsoft.com/office/drawing/2014/main" id="{96231A34-6374-D34C-9529-99E152446429}"/>
              </a:ext>
            </a:extLst>
          </p:cNvPr>
          <p:cNvSpPr>
            <a:spLocks noGrp="1"/>
          </p:cNvSpPr>
          <p:nvPr>
            <p:ph sz="half" idx="11"/>
          </p:nvPr>
        </p:nvSpPr>
        <p:spPr>
          <a:xfrm>
            <a:off x="6181165" y="2034428"/>
            <a:ext cx="5706036" cy="4218454"/>
          </a:xfrm>
          <a:prstGeom prst="rect">
            <a:avLst/>
          </a:prstGeom>
        </p:spPr>
        <p:txBody>
          <a:bodyPr/>
          <a:lstStyle/>
          <a:p>
            <a:pPr lvl="0"/>
            <a:r>
              <a:rPr lang="en-US"/>
              <a:t>Edit Master text styles</a:t>
            </a:r>
          </a:p>
          <a:p>
            <a:pPr lvl="1"/>
            <a:r>
              <a:rPr lang="en-US"/>
              <a:t>Second level</a:t>
            </a:r>
          </a:p>
          <a:p>
            <a:pPr lvl="2"/>
            <a:r>
              <a:rPr lang="en-US"/>
              <a:t>Third level</a:t>
            </a:r>
          </a:p>
        </p:txBody>
      </p:sp>
      <p:sp>
        <p:nvSpPr>
          <p:cNvPr id="2" name="Slide Number Placeholder 1">
            <a:extLst>
              <a:ext uri="{FF2B5EF4-FFF2-40B4-BE49-F238E27FC236}">
                <a16:creationId xmlns:a16="http://schemas.microsoft.com/office/drawing/2014/main" id="{A512141B-3353-EC4C-88DD-B6B070B958C2}"/>
              </a:ext>
            </a:extLst>
          </p:cNvPr>
          <p:cNvSpPr>
            <a:spLocks noGrp="1"/>
          </p:cNvSpPr>
          <p:nvPr>
            <p:ph type="sldNum" sz="quarter" idx="12"/>
          </p:nvPr>
        </p:nvSpPr>
        <p:spPr/>
        <p:txBody>
          <a:bodyPr/>
          <a:lstStyle/>
          <a:p>
            <a:fld id="{24EBBD1B-83F6-7B4C-B1D8-87089564B865}" type="slidenum">
              <a:rPr lang="en-US" smtClean="0"/>
              <a:t>‹#›</a:t>
            </a:fld>
            <a:endParaRPr lang="en-US" dirty="0"/>
          </a:p>
        </p:txBody>
      </p:sp>
    </p:spTree>
    <p:extLst>
      <p:ext uri="{BB962C8B-B14F-4D97-AF65-F5344CB8AC3E}">
        <p14:creationId xmlns:p14="http://schemas.microsoft.com/office/powerpoint/2010/main" val="181347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signed Bullet List">
    <p:spTree>
      <p:nvGrpSpPr>
        <p:cNvPr id="1" name=""/>
        <p:cNvGrpSpPr/>
        <p:nvPr/>
      </p:nvGrpSpPr>
      <p:grpSpPr>
        <a:xfrm>
          <a:off x="0" y="0"/>
          <a:ext cx="0" cy="0"/>
          <a:chOff x="0" y="0"/>
          <a:chExt cx="0" cy="0"/>
        </a:xfrm>
      </p:grpSpPr>
      <p:sp>
        <p:nvSpPr>
          <p:cNvPr id="3" name="Diamond 2">
            <a:extLst>
              <a:ext uri="{FF2B5EF4-FFF2-40B4-BE49-F238E27FC236}">
                <a16:creationId xmlns:a16="http://schemas.microsoft.com/office/drawing/2014/main" id="{C9E12DCA-99F7-2E43-9863-4EC5308893E7}"/>
              </a:ext>
            </a:extLst>
          </p:cNvPr>
          <p:cNvSpPr/>
          <p:nvPr userDrawn="1"/>
        </p:nvSpPr>
        <p:spPr>
          <a:xfrm>
            <a:off x="10142016" y="5031767"/>
            <a:ext cx="1050239" cy="1050239"/>
          </a:xfrm>
          <a:prstGeom prst="diamond">
            <a:avLst/>
          </a:prstGeom>
          <a:solidFill>
            <a:srgbClr val="272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iamond 3">
            <a:extLst>
              <a:ext uri="{FF2B5EF4-FFF2-40B4-BE49-F238E27FC236}">
                <a16:creationId xmlns:a16="http://schemas.microsoft.com/office/drawing/2014/main" id="{4EE53F5B-D701-C843-928E-BF6B5A65DFB3}"/>
              </a:ext>
            </a:extLst>
          </p:cNvPr>
          <p:cNvSpPr/>
          <p:nvPr userDrawn="1"/>
        </p:nvSpPr>
        <p:spPr>
          <a:xfrm>
            <a:off x="9949330" y="4610481"/>
            <a:ext cx="1942417" cy="1942417"/>
          </a:xfrm>
          <a:prstGeom prst="diamond">
            <a:avLst/>
          </a:prstGeom>
          <a:noFill/>
          <a:ln w="25400">
            <a:solidFill>
              <a:srgbClr val="00B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9B76EF5-9044-2F49-858B-4DF16E4701B8}"/>
              </a:ext>
            </a:extLst>
          </p:cNvPr>
          <p:cNvPicPr>
            <a:picLocks noChangeAspect="1"/>
          </p:cNvPicPr>
          <p:nvPr userDrawn="1"/>
        </p:nvPicPr>
        <p:blipFill rotWithShape="1">
          <a:blip r:embed="rId2"/>
          <a:srcRect b="50000"/>
          <a:stretch/>
        </p:blipFill>
        <p:spPr>
          <a:xfrm rot="5400000">
            <a:off x="-360019" y="360019"/>
            <a:ext cx="1440077" cy="720039"/>
          </a:xfrm>
          <a:prstGeom prst="rect">
            <a:avLst/>
          </a:prstGeom>
        </p:spPr>
      </p:pic>
      <p:sp>
        <p:nvSpPr>
          <p:cNvPr id="8" name="Diamond 7">
            <a:extLst>
              <a:ext uri="{FF2B5EF4-FFF2-40B4-BE49-F238E27FC236}">
                <a16:creationId xmlns:a16="http://schemas.microsoft.com/office/drawing/2014/main" id="{3819EE7F-073B-F940-B938-866A53864F58}"/>
              </a:ext>
            </a:extLst>
          </p:cNvPr>
          <p:cNvSpPr/>
          <p:nvPr userDrawn="1"/>
        </p:nvSpPr>
        <p:spPr>
          <a:xfrm>
            <a:off x="9424212" y="5031767"/>
            <a:ext cx="1050239" cy="1050239"/>
          </a:xfrm>
          <a:prstGeom prst="diamond">
            <a:avLst/>
          </a:prstGeom>
          <a:noFill/>
          <a:ln w="25400">
            <a:solidFill>
              <a:srgbClr val="EAE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3">
            <a:extLst>
              <a:ext uri="{FF2B5EF4-FFF2-40B4-BE49-F238E27FC236}">
                <a16:creationId xmlns:a16="http://schemas.microsoft.com/office/drawing/2014/main" id="{B59AD1FB-21FC-3D42-BA1E-0B5C9065B9D6}"/>
              </a:ext>
            </a:extLst>
          </p:cNvPr>
          <p:cNvSpPr>
            <a:spLocks noGrp="1"/>
          </p:cNvSpPr>
          <p:nvPr>
            <p:ph sz="half" idx="2"/>
          </p:nvPr>
        </p:nvSpPr>
        <p:spPr>
          <a:xfrm>
            <a:off x="838887" y="1210516"/>
            <a:ext cx="11052860" cy="5042366"/>
          </a:xfrm>
          <a:prstGeom prst="rect">
            <a:avLst/>
          </a:prstGeom>
        </p:spPr>
        <p:txBody>
          <a:bodyPr/>
          <a:lstStyle/>
          <a:p>
            <a:pPr lvl="0"/>
            <a:r>
              <a:rPr lang="en-US"/>
              <a:t>Edit Master text styles</a:t>
            </a:r>
          </a:p>
          <a:p>
            <a:pPr lvl="1"/>
            <a:r>
              <a:rPr lang="en-US"/>
              <a:t>Second level</a:t>
            </a:r>
          </a:p>
          <a:p>
            <a:pPr lvl="2"/>
            <a:r>
              <a:rPr lang="en-US"/>
              <a:t>Third level</a:t>
            </a:r>
          </a:p>
        </p:txBody>
      </p:sp>
      <p:sp>
        <p:nvSpPr>
          <p:cNvPr id="12" name="Title 1">
            <a:extLst>
              <a:ext uri="{FF2B5EF4-FFF2-40B4-BE49-F238E27FC236}">
                <a16:creationId xmlns:a16="http://schemas.microsoft.com/office/drawing/2014/main" id="{AE81E121-7190-F943-82DA-6D6C6F576A58}"/>
              </a:ext>
            </a:extLst>
          </p:cNvPr>
          <p:cNvSpPr>
            <a:spLocks noGrp="1"/>
          </p:cNvSpPr>
          <p:nvPr>
            <p:ph type="title"/>
          </p:nvPr>
        </p:nvSpPr>
        <p:spPr>
          <a:xfrm>
            <a:off x="838888" y="365125"/>
            <a:ext cx="11052859" cy="629970"/>
          </a:xfrm>
          <a:prstGeom prst="rect">
            <a:avLst/>
          </a:prstGeom>
        </p:spPr>
        <p:txBody>
          <a:bodyPr>
            <a:normAutofit/>
          </a:bodyPr>
          <a:lstStyle>
            <a:lvl1pPr>
              <a:defRPr sz="3600"/>
            </a:lvl1pPr>
          </a:lstStyle>
          <a:p>
            <a:r>
              <a:rPr lang="en-US"/>
              <a:t>Click to edit Master title style</a:t>
            </a:r>
          </a:p>
        </p:txBody>
      </p:sp>
      <p:sp>
        <p:nvSpPr>
          <p:cNvPr id="2" name="Slide Number Placeholder 1">
            <a:extLst>
              <a:ext uri="{FF2B5EF4-FFF2-40B4-BE49-F238E27FC236}">
                <a16:creationId xmlns:a16="http://schemas.microsoft.com/office/drawing/2014/main" id="{CDBB2DA1-5B51-0643-9BCE-5FDCDBF9D075}"/>
              </a:ext>
            </a:extLst>
          </p:cNvPr>
          <p:cNvSpPr>
            <a:spLocks noGrp="1"/>
          </p:cNvSpPr>
          <p:nvPr>
            <p:ph type="sldNum" sz="quarter" idx="10"/>
          </p:nvPr>
        </p:nvSpPr>
        <p:spPr/>
        <p:txBody>
          <a:bodyPr/>
          <a:lstStyle/>
          <a:p>
            <a:fld id="{24EBBD1B-83F6-7B4C-B1D8-87089564B865}" type="slidenum">
              <a:rPr lang="en-US" smtClean="0"/>
              <a:t>‹#›</a:t>
            </a:fld>
            <a:endParaRPr lang="en-US" dirty="0"/>
          </a:p>
        </p:txBody>
      </p:sp>
    </p:spTree>
    <p:extLst>
      <p:ext uri="{BB962C8B-B14F-4D97-AF65-F5344CB8AC3E}">
        <p14:creationId xmlns:p14="http://schemas.microsoft.com/office/powerpoint/2010/main" val="116801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00DB00-809E-454E-B6DB-AF8EC3136F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F4D90E-B08F-D94B-9F3C-60ED90CC7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8E2BC572-2E5B-D54B-A105-E26FDA78EE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BBD1B-83F6-7B4C-B1D8-87089564B865}" type="slidenum">
              <a:rPr lang="en-US" smtClean="0"/>
              <a:t>‹#›</a:t>
            </a:fld>
            <a:endParaRPr lang="en-US" dirty="0"/>
          </a:p>
        </p:txBody>
      </p:sp>
    </p:spTree>
    <p:extLst>
      <p:ext uri="{BB962C8B-B14F-4D97-AF65-F5344CB8AC3E}">
        <p14:creationId xmlns:p14="http://schemas.microsoft.com/office/powerpoint/2010/main" val="71947540"/>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57" r:id="rId3"/>
    <p:sldLayoutId id="2147483651" r:id="rId4"/>
    <p:sldLayoutId id="2147483658" r:id="rId5"/>
    <p:sldLayoutId id="2147483649" r:id="rId6"/>
    <p:sldLayoutId id="2147483652" r:id="rId7"/>
    <p:sldLayoutId id="2147483653" r:id="rId8"/>
    <p:sldLayoutId id="2147483659" r:id="rId9"/>
    <p:sldLayoutId id="2147483654" r:id="rId10"/>
    <p:sldLayoutId id="2147483660" r:id="rId11"/>
    <p:sldLayoutId id="2147483664" r:id="rId12"/>
    <p:sldLayoutId id="2147483661" r:id="rId13"/>
  </p:sldLayoutIdLst>
  <p:hf hdr="0" ftr="0" dt="0"/>
  <p:txStyles>
    <p:titleStyle>
      <a:lvl1pPr algn="l" defTabSz="914400" rtl="0" eaLnBrk="1" latinLnBrk="0" hangingPunct="1">
        <a:lnSpc>
          <a:spcPct val="90000"/>
        </a:lnSpc>
        <a:spcBef>
          <a:spcPct val="0"/>
        </a:spcBef>
        <a:buNone/>
        <a:defRPr sz="4400" b="0" i="0" kern="1200">
          <a:solidFill>
            <a:srgbClr val="272560"/>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8AB56E6-31EF-1A4C-9399-25160C5920FD}"/>
              </a:ext>
            </a:extLst>
          </p:cNvPr>
          <p:cNvSpPr txBox="1"/>
          <p:nvPr/>
        </p:nvSpPr>
        <p:spPr>
          <a:xfrm>
            <a:off x="387221" y="2677419"/>
            <a:ext cx="11990962" cy="2246769"/>
          </a:xfrm>
          <a:prstGeom prst="rect">
            <a:avLst/>
          </a:prstGeom>
          <a:noFill/>
        </p:spPr>
        <p:txBody>
          <a:bodyPr wrap="square" rtlCol="0">
            <a:spAutoFit/>
          </a:bodyPr>
          <a:lstStyle/>
          <a:p>
            <a:pPr marL="685800" indent="-685800">
              <a:buFont typeface="Arial" panose="020B0604020202020204" pitchFamily="34" charset="0"/>
              <a:buChar char="•"/>
            </a:pPr>
            <a:r>
              <a:rPr lang="en-US" sz="5000" dirty="0">
                <a:solidFill>
                  <a:schemeClr val="bg1"/>
                </a:solidFill>
                <a:latin typeface="Palatino" pitchFamily="2" charset="77"/>
                <a:ea typeface="Palatino" pitchFamily="2" charset="77"/>
              </a:rPr>
              <a:t>Cost Allocation within ERPs</a:t>
            </a:r>
          </a:p>
          <a:p>
            <a:pPr marL="685800" indent="-685800">
              <a:buFont typeface="Arial" panose="020B0604020202020204" pitchFamily="34" charset="0"/>
              <a:buChar char="•"/>
            </a:pPr>
            <a:r>
              <a:rPr lang="en-US" sz="5000" dirty="0">
                <a:solidFill>
                  <a:schemeClr val="bg1"/>
                </a:solidFill>
                <a:latin typeface="Palatino" pitchFamily="2" charset="77"/>
                <a:ea typeface="Palatino" pitchFamily="2" charset="77"/>
              </a:rPr>
              <a:t>Idle Use</a:t>
            </a:r>
          </a:p>
          <a:p>
            <a:endParaRPr lang="en-US" sz="2000" dirty="0">
              <a:solidFill>
                <a:schemeClr val="bg1"/>
              </a:solidFill>
              <a:latin typeface="Palatino" pitchFamily="2" charset="77"/>
              <a:ea typeface="Palatino" pitchFamily="2" charset="77"/>
            </a:endParaRPr>
          </a:p>
          <a:p>
            <a:r>
              <a:rPr lang="en-US" sz="2000" dirty="0">
                <a:solidFill>
                  <a:schemeClr val="bg1"/>
                </a:solidFill>
                <a:latin typeface="Palatino" pitchFamily="2" charset="77"/>
                <a:ea typeface="Palatino" pitchFamily="2" charset="77"/>
              </a:rPr>
              <a:t>March 2022</a:t>
            </a:r>
          </a:p>
        </p:txBody>
      </p:sp>
      <p:pic>
        <p:nvPicPr>
          <p:cNvPr id="3" name="Picture 2" descr="A black and white logo&#10;&#10;Description automatically generated with low confidence">
            <a:extLst>
              <a:ext uri="{FF2B5EF4-FFF2-40B4-BE49-F238E27FC236}">
                <a16:creationId xmlns:a16="http://schemas.microsoft.com/office/drawing/2014/main" id="{527EB4E8-8101-4596-BDC1-60229A284160}"/>
              </a:ext>
            </a:extLst>
          </p:cNvPr>
          <p:cNvPicPr>
            <a:picLocks noChangeAspect="1"/>
          </p:cNvPicPr>
          <p:nvPr/>
        </p:nvPicPr>
        <p:blipFill>
          <a:blip r:embed="rId3"/>
          <a:stretch>
            <a:fillRect/>
          </a:stretch>
        </p:blipFill>
        <p:spPr>
          <a:xfrm>
            <a:off x="7046828" y="5331980"/>
            <a:ext cx="4868081" cy="1409134"/>
          </a:xfrm>
          <a:prstGeom prst="rect">
            <a:avLst/>
          </a:prstGeom>
        </p:spPr>
      </p:pic>
    </p:spTree>
    <p:extLst>
      <p:ext uri="{BB962C8B-B14F-4D97-AF65-F5344CB8AC3E}">
        <p14:creationId xmlns:p14="http://schemas.microsoft.com/office/powerpoint/2010/main" val="500124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EE28C4-7528-1C4F-8612-B59B80DD96D1}"/>
              </a:ext>
            </a:extLst>
          </p:cNvPr>
          <p:cNvSpPr txBox="1"/>
          <p:nvPr/>
        </p:nvSpPr>
        <p:spPr>
          <a:xfrm>
            <a:off x="863600" y="348764"/>
            <a:ext cx="10909300" cy="646331"/>
          </a:xfrm>
          <a:prstGeom prst="rect">
            <a:avLst/>
          </a:prstGeom>
          <a:noFill/>
        </p:spPr>
        <p:txBody>
          <a:bodyPr wrap="square" rtlCol="0">
            <a:spAutoFit/>
          </a:bodyPr>
          <a:lstStyle/>
          <a:p>
            <a:r>
              <a:rPr lang="en-US" sz="3600" dirty="0">
                <a:solidFill>
                  <a:srgbClr val="272560"/>
                </a:solidFill>
                <a:latin typeface="Palatino" pitchFamily="2" charset="77"/>
                <a:ea typeface="Palatino" pitchFamily="2" charset="77"/>
              </a:rPr>
              <a:t>Square Footage</a:t>
            </a:r>
          </a:p>
        </p:txBody>
      </p:sp>
      <p:sp>
        <p:nvSpPr>
          <p:cNvPr id="5" name="Slide Number Placeholder 4">
            <a:extLst>
              <a:ext uri="{FF2B5EF4-FFF2-40B4-BE49-F238E27FC236}">
                <a16:creationId xmlns:a16="http://schemas.microsoft.com/office/drawing/2014/main" id="{031140CB-493C-5B44-862D-9EAF6FCCA611}"/>
              </a:ext>
            </a:extLst>
          </p:cNvPr>
          <p:cNvSpPr>
            <a:spLocks noGrp="1"/>
          </p:cNvSpPr>
          <p:nvPr>
            <p:ph type="sldNum" sz="quarter" idx="10"/>
          </p:nvPr>
        </p:nvSpPr>
        <p:spPr/>
        <p:txBody>
          <a:bodyPr/>
          <a:lstStyle/>
          <a:p>
            <a:fld id="{24EBBD1B-83F6-7B4C-B1D8-87089564B865}" type="slidenum">
              <a:rPr lang="en-US" smtClean="0"/>
              <a:t>10</a:t>
            </a:fld>
            <a:endParaRPr lang="en-US" dirty="0"/>
          </a:p>
        </p:txBody>
      </p:sp>
      <p:sp>
        <p:nvSpPr>
          <p:cNvPr id="12" name="Rectangle 11">
            <a:extLst>
              <a:ext uri="{FF2B5EF4-FFF2-40B4-BE49-F238E27FC236}">
                <a16:creationId xmlns:a16="http://schemas.microsoft.com/office/drawing/2014/main" id="{26DE9D05-DD17-504E-A561-3364518A0B48}"/>
              </a:ext>
            </a:extLst>
          </p:cNvPr>
          <p:cNvSpPr/>
          <p:nvPr/>
        </p:nvSpPr>
        <p:spPr>
          <a:xfrm rot="2700000">
            <a:off x="-851966" y="84558"/>
            <a:ext cx="1295341" cy="1295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68F6509-9EDA-4E64-B907-41CFD1BEF799}"/>
              </a:ext>
            </a:extLst>
          </p:cNvPr>
          <p:cNvSpPr txBox="1"/>
          <p:nvPr/>
        </p:nvSpPr>
        <p:spPr>
          <a:xfrm>
            <a:off x="444500" y="1508861"/>
            <a:ext cx="10909300" cy="3194721"/>
          </a:xfrm>
          <a:prstGeom prst="rect">
            <a:avLst/>
          </a:prstGeom>
          <a:noFill/>
        </p:spPr>
        <p:txBody>
          <a:bodyPr wrap="square" rtlCol="0">
            <a:spAutoFit/>
          </a:bodyPr>
          <a:lstStyle/>
          <a:p>
            <a:pPr marL="285750" indent="-285750">
              <a:lnSpc>
                <a:spcPct val="90000"/>
              </a:lnSpc>
              <a:buFont typeface="Arial" panose="020B0604020202020204" pitchFamily="34" charset="0"/>
              <a:buChar char="•"/>
              <a:defRPr/>
            </a:pPr>
            <a:r>
              <a:rPr lang="en-US" altLang="en-US" sz="2800" dirty="0">
                <a:solidFill>
                  <a:srgbClr val="000000"/>
                </a:solidFill>
              </a:rPr>
              <a:t>Many cost allocation plans and indirect cost rates use square footage statistics to allocate costs</a:t>
            </a:r>
          </a:p>
          <a:p>
            <a:pPr marL="285750" indent="-285750">
              <a:lnSpc>
                <a:spcPct val="90000"/>
              </a:lnSpc>
              <a:buFont typeface="Arial" panose="020B0604020202020204" pitchFamily="34" charset="0"/>
              <a:buChar char="•"/>
              <a:defRPr/>
            </a:pPr>
            <a:endParaRPr lang="en-US" altLang="en-US" sz="2800" dirty="0">
              <a:solidFill>
                <a:srgbClr val="000000"/>
              </a:solidFill>
            </a:endParaRPr>
          </a:p>
          <a:p>
            <a:pPr marL="285750" indent="-285750">
              <a:lnSpc>
                <a:spcPct val="90000"/>
              </a:lnSpc>
              <a:buFont typeface="Arial" panose="020B0604020202020204" pitchFamily="34" charset="0"/>
              <a:buChar char="•"/>
              <a:defRPr/>
            </a:pPr>
            <a:r>
              <a:rPr lang="en-US" altLang="en-US" sz="2800" dirty="0">
                <a:solidFill>
                  <a:srgbClr val="000000"/>
                </a:solidFill>
              </a:rPr>
              <a:t>For entities where staff have not returned to the office and/or are planning to remain remote and/or use hybrid staffing models, square footage may no longer be an appropriate method </a:t>
            </a:r>
          </a:p>
          <a:p>
            <a:pPr marL="285750" indent="-285750">
              <a:lnSpc>
                <a:spcPct val="90000"/>
              </a:lnSpc>
              <a:buFont typeface="Arial" panose="020B0604020202020204" pitchFamily="34" charset="0"/>
              <a:buChar char="•"/>
              <a:defRPr/>
            </a:pPr>
            <a:endParaRPr lang="en-US" altLang="en-US" sz="2800" b="1" dirty="0">
              <a:solidFill>
                <a:srgbClr val="000000"/>
              </a:solidFill>
            </a:endParaRPr>
          </a:p>
          <a:p>
            <a:pPr marL="285750" indent="-285750">
              <a:lnSpc>
                <a:spcPct val="90000"/>
              </a:lnSpc>
              <a:buFont typeface="Arial" panose="020B0604020202020204" pitchFamily="34" charset="0"/>
              <a:buChar char="•"/>
              <a:defRPr/>
            </a:pPr>
            <a:endParaRPr lang="en-US" altLang="en-US" sz="2800" b="1" dirty="0">
              <a:solidFill>
                <a:srgbClr val="000000"/>
              </a:solidFill>
            </a:endParaRPr>
          </a:p>
        </p:txBody>
      </p:sp>
      <p:sp>
        <p:nvSpPr>
          <p:cNvPr id="13" name="TextBox 12">
            <a:extLst>
              <a:ext uri="{FF2B5EF4-FFF2-40B4-BE49-F238E27FC236}">
                <a16:creationId xmlns:a16="http://schemas.microsoft.com/office/drawing/2014/main" id="{F75D5161-DCB1-46F0-97D9-D6E7DA3BA603}"/>
              </a:ext>
            </a:extLst>
          </p:cNvPr>
          <p:cNvSpPr txBox="1"/>
          <p:nvPr/>
        </p:nvSpPr>
        <p:spPr>
          <a:xfrm>
            <a:off x="499405" y="4969732"/>
            <a:ext cx="10934013" cy="1231106"/>
          </a:xfrm>
          <a:prstGeom prst="rect">
            <a:avLst/>
          </a:prstGeom>
          <a:noFill/>
        </p:spPr>
        <p:txBody>
          <a:bodyPr wrap="square" rtlCol="0">
            <a:spAutoFit/>
          </a:bodyPr>
          <a:lstStyle/>
          <a:p>
            <a:r>
              <a:rPr lang="en-US" sz="2800" b="1" dirty="0">
                <a:solidFill>
                  <a:schemeClr val="accent1"/>
                </a:solidFill>
                <a:latin typeface="+mn-lt"/>
              </a:rPr>
              <a:t>Entities should review where square footage is utilized and identify alternate methodologies</a:t>
            </a:r>
          </a:p>
          <a:p>
            <a:pPr>
              <a:spcAft>
                <a:spcPts val="600"/>
              </a:spcAft>
            </a:pPr>
            <a:endParaRPr lang="en-US" dirty="0"/>
          </a:p>
        </p:txBody>
      </p:sp>
    </p:spTree>
    <p:extLst>
      <p:ext uri="{BB962C8B-B14F-4D97-AF65-F5344CB8AC3E}">
        <p14:creationId xmlns:p14="http://schemas.microsoft.com/office/powerpoint/2010/main" val="1297466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EE28C4-7528-1C4F-8612-B59B80DD96D1}"/>
              </a:ext>
            </a:extLst>
          </p:cNvPr>
          <p:cNvSpPr txBox="1"/>
          <p:nvPr/>
        </p:nvSpPr>
        <p:spPr>
          <a:xfrm>
            <a:off x="261026" y="3274628"/>
            <a:ext cx="5716621" cy="1446550"/>
          </a:xfrm>
          <a:prstGeom prst="rect">
            <a:avLst/>
          </a:prstGeom>
          <a:noFill/>
        </p:spPr>
        <p:txBody>
          <a:bodyPr wrap="square" rtlCol="0">
            <a:spAutoFit/>
          </a:bodyPr>
          <a:lstStyle/>
          <a:p>
            <a:r>
              <a:rPr lang="en-US" sz="4400" dirty="0">
                <a:solidFill>
                  <a:srgbClr val="272560"/>
                </a:solidFill>
                <a:latin typeface="Palatino" pitchFamily="2" charset="77"/>
                <a:ea typeface="Palatino" pitchFamily="2" charset="77"/>
              </a:rPr>
              <a:t>Questions &amp; Discussion</a:t>
            </a:r>
          </a:p>
        </p:txBody>
      </p:sp>
      <p:grpSp>
        <p:nvGrpSpPr>
          <p:cNvPr id="4" name="Group 3">
            <a:extLst>
              <a:ext uri="{FF2B5EF4-FFF2-40B4-BE49-F238E27FC236}">
                <a16:creationId xmlns:a16="http://schemas.microsoft.com/office/drawing/2014/main" id="{A106CBD6-E334-7C49-A73C-A6FB510E9D2F}"/>
              </a:ext>
            </a:extLst>
          </p:cNvPr>
          <p:cNvGrpSpPr/>
          <p:nvPr/>
        </p:nvGrpSpPr>
        <p:grpSpPr>
          <a:xfrm>
            <a:off x="4861113" y="-484255"/>
            <a:ext cx="7873252" cy="6667902"/>
            <a:chOff x="1069041" y="-250614"/>
            <a:chExt cx="3096184" cy="2622176"/>
          </a:xfrm>
        </p:grpSpPr>
        <p:sp>
          <p:nvSpPr>
            <p:cNvPr id="9" name="Diamond 8">
              <a:extLst>
                <a:ext uri="{FF2B5EF4-FFF2-40B4-BE49-F238E27FC236}">
                  <a16:creationId xmlns:a16="http://schemas.microsoft.com/office/drawing/2014/main" id="{7C5E3CA7-1719-224A-92CD-8470842A0B9D}"/>
                </a:ext>
              </a:extLst>
            </p:cNvPr>
            <p:cNvSpPr/>
            <p:nvPr/>
          </p:nvSpPr>
          <p:spPr>
            <a:xfrm>
              <a:off x="2435767" y="586465"/>
              <a:ext cx="948017" cy="948017"/>
            </a:xfrm>
            <a:prstGeom prst="diamond">
              <a:avLst/>
            </a:prstGeom>
            <a:solidFill>
              <a:srgbClr val="27256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iamond 2">
              <a:extLst>
                <a:ext uri="{FF2B5EF4-FFF2-40B4-BE49-F238E27FC236}">
                  <a16:creationId xmlns:a16="http://schemas.microsoft.com/office/drawing/2014/main" id="{4CC07548-652D-A64E-9E2E-4AEE1D745479}"/>
                </a:ext>
              </a:extLst>
            </p:cNvPr>
            <p:cNvSpPr/>
            <p:nvPr/>
          </p:nvSpPr>
          <p:spPr>
            <a:xfrm>
              <a:off x="1069041" y="-250614"/>
              <a:ext cx="2622176" cy="2622176"/>
            </a:xfrm>
            <a:prstGeom prst="diamond">
              <a:avLst/>
            </a:prstGeom>
            <a:noFill/>
            <a:ln w="25400">
              <a:solidFill>
                <a:srgbClr val="00B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iamond 6">
              <a:extLst>
                <a:ext uri="{FF2B5EF4-FFF2-40B4-BE49-F238E27FC236}">
                  <a16:creationId xmlns:a16="http://schemas.microsoft.com/office/drawing/2014/main" id="{68B9CFB9-103C-FE46-9441-2C2C9657EF44}"/>
                </a:ext>
              </a:extLst>
            </p:cNvPr>
            <p:cNvSpPr/>
            <p:nvPr/>
          </p:nvSpPr>
          <p:spPr>
            <a:xfrm>
              <a:off x="3217208" y="586465"/>
              <a:ext cx="948017" cy="948017"/>
            </a:xfrm>
            <a:prstGeom prst="diamond">
              <a:avLst/>
            </a:prstGeom>
            <a:noFill/>
            <a:ln w="25400">
              <a:solidFill>
                <a:srgbClr val="00B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iamond 9">
              <a:extLst>
                <a:ext uri="{FF2B5EF4-FFF2-40B4-BE49-F238E27FC236}">
                  <a16:creationId xmlns:a16="http://schemas.microsoft.com/office/drawing/2014/main" id="{A3589370-83AA-F84A-A988-26CCED5C6DBD}"/>
                </a:ext>
              </a:extLst>
            </p:cNvPr>
            <p:cNvSpPr/>
            <p:nvPr/>
          </p:nvSpPr>
          <p:spPr>
            <a:xfrm>
              <a:off x="1665949" y="586465"/>
              <a:ext cx="948017" cy="948017"/>
            </a:xfrm>
            <a:prstGeom prst="diamond">
              <a:avLst/>
            </a:prstGeom>
            <a:noFill/>
            <a:ln w="25400">
              <a:solidFill>
                <a:srgbClr val="F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Diamond 10">
            <a:extLst>
              <a:ext uri="{FF2B5EF4-FFF2-40B4-BE49-F238E27FC236}">
                <a16:creationId xmlns:a16="http://schemas.microsoft.com/office/drawing/2014/main" id="{0A25F365-E621-124E-9A79-98A797FD2B74}"/>
              </a:ext>
            </a:extLst>
          </p:cNvPr>
          <p:cNvSpPr/>
          <p:nvPr/>
        </p:nvSpPr>
        <p:spPr>
          <a:xfrm>
            <a:off x="304800" y="5652649"/>
            <a:ext cx="2410702" cy="2410702"/>
          </a:xfrm>
          <a:prstGeom prst="diamond">
            <a:avLst/>
          </a:prstGeom>
          <a:solidFill>
            <a:srgbClr val="27256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79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EE28C4-7528-1C4F-8612-B59B80DD96D1}"/>
              </a:ext>
            </a:extLst>
          </p:cNvPr>
          <p:cNvSpPr txBox="1"/>
          <p:nvPr/>
        </p:nvSpPr>
        <p:spPr>
          <a:xfrm>
            <a:off x="863600" y="348764"/>
            <a:ext cx="10909300" cy="646331"/>
          </a:xfrm>
          <a:prstGeom prst="rect">
            <a:avLst/>
          </a:prstGeom>
          <a:noFill/>
        </p:spPr>
        <p:txBody>
          <a:bodyPr wrap="square" rtlCol="0">
            <a:spAutoFit/>
          </a:bodyPr>
          <a:lstStyle/>
          <a:p>
            <a:r>
              <a:rPr lang="en-US" sz="3600" dirty="0">
                <a:solidFill>
                  <a:srgbClr val="272560"/>
                </a:solidFill>
                <a:latin typeface="Palatino" pitchFamily="2" charset="77"/>
                <a:ea typeface="Palatino" pitchFamily="2" charset="77"/>
              </a:rPr>
              <a:t>Contact Information</a:t>
            </a:r>
          </a:p>
        </p:txBody>
      </p:sp>
      <p:sp>
        <p:nvSpPr>
          <p:cNvPr id="5" name="Slide Number Placeholder 4">
            <a:extLst>
              <a:ext uri="{FF2B5EF4-FFF2-40B4-BE49-F238E27FC236}">
                <a16:creationId xmlns:a16="http://schemas.microsoft.com/office/drawing/2014/main" id="{031140CB-493C-5B44-862D-9EAF6FCCA611}"/>
              </a:ext>
            </a:extLst>
          </p:cNvPr>
          <p:cNvSpPr>
            <a:spLocks noGrp="1"/>
          </p:cNvSpPr>
          <p:nvPr>
            <p:ph type="sldNum" sz="quarter" idx="10"/>
          </p:nvPr>
        </p:nvSpPr>
        <p:spPr/>
        <p:txBody>
          <a:bodyPr/>
          <a:lstStyle/>
          <a:p>
            <a:fld id="{24EBBD1B-83F6-7B4C-B1D8-87089564B865}" type="slidenum">
              <a:rPr lang="en-US" smtClean="0"/>
              <a:t>12</a:t>
            </a:fld>
            <a:endParaRPr lang="en-US" dirty="0"/>
          </a:p>
        </p:txBody>
      </p:sp>
      <p:sp>
        <p:nvSpPr>
          <p:cNvPr id="12" name="Rectangle 11">
            <a:extLst>
              <a:ext uri="{FF2B5EF4-FFF2-40B4-BE49-F238E27FC236}">
                <a16:creationId xmlns:a16="http://schemas.microsoft.com/office/drawing/2014/main" id="{26DE9D05-DD17-504E-A561-3364518A0B48}"/>
              </a:ext>
            </a:extLst>
          </p:cNvPr>
          <p:cNvSpPr/>
          <p:nvPr/>
        </p:nvSpPr>
        <p:spPr>
          <a:xfrm rot="2700000">
            <a:off x="-851966" y="84558"/>
            <a:ext cx="1295341" cy="1295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583938B-C374-4631-BF32-795F26687F54}"/>
              </a:ext>
            </a:extLst>
          </p:cNvPr>
          <p:cNvSpPr txBox="1"/>
          <p:nvPr/>
        </p:nvSpPr>
        <p:spPr>
          <a:xfrm>
            <a:off x="3853995" y="1301547"/>
            <a:ext cx="4294993" cy="2139047"/>
          </a:xfrm>
          <a:prstGeom prst="rect">
            <a:avLst/>
          </a:prstGeom>
          <a:noFill/>
        </p:spPr>
        <p:txBody>
          <a:bodyPr wrap="square" rtlCol="0">
            <a:spAutoFit/>
          </a:bodyPr>
          <a:lstStyle/>
          <a:p>
            <a:r>
              <a:rPr lang="en-US" sz="2000" b="1" dirty="0">
                <a:solidFill>
                  <a:srgbClr val="002060"/>
                </a:solidFill>
                <a:ea typeface="Palatino" pitchFamily="2" charset="77"/>
              </a:rPr>
              <a:t>Amy Ferraro-Whitsett</a:t>
            </a:r>
          </a:p>
          <a:p>
            <a:r>
              <a:rPr lang="en-US" sz="2000" b="1" dirty="0">
                <a:solidFill>
                  <a:schemeClr val="accent1"/>
                </a:solidFill>
              </a:rPr>
              <a:t>Vice President</a:t>
            </a:r>
          </a:p>
          <a:p>
            <a:r>
              <a:rPr lang="en-US" sz="2000" b="1" dirty="0">
                <a:solidFill>
                  <a:schemeClr val="accent1"/>
                </a:solidFill>
              </a:rPr>
              <a:t>MGT</a:t>
            </a:r>
            <a:endParaRPr lang="en-US" sz="2000" dirty="0">
              <a:solidFill>
                <a:schemeClr val="accent1"/>
              </a:solidFill>
            </a:endParaRPr>
          </a:p>
          <a:p>
            <a:pPr marL="114300" indent="-114300">
              <a:buFont typeface="Arial" panose="020B0604020202020204" pitchFamily="34" charset="0"/>
              <a:buChar char="•"/>
            </a:pPr>
            <a:r>
              <a:rPr lang="en-US" sz="2000" dirty="0"/>
              <a:t>617.475.7344</a:t>
            </a:r>
          </a:p>
          <a:p>
            <a:pPr marL="114300" indent="-114300">
              <a:buFont typeface="Arial" panose="020B0604020202020204" pitchFamily="34" charset="0"/>
              <a:buChar char="•"/>
            </a:pPr>
            <a:r>
              <a:rPr lang="en-US" sz="2000" dirty="0"/>
              <a:t>awhitsett@mgtconsulting.com</a:t>
            </a:r>
          </a:p>
          <a:p>
            <a:endParaRPr lang="en-US" sz="2400" dirty="0"/>
          </a:p>
          <a:p>
            <a:endParaRPr lang="en-US" sz="900" dirty="0"/>
          </a:p>
        </p:txBody>
      </p:sp>
      <p:pic>
        <p:nvPicPr>
          <p:cNvPr id="2" name="Picture 1">
            <a:extLst>
              <a:ext uri="{FF2B5EF4-FFF2-40B4-BE49-F238E27FC236}">
                <a16:creationId xmlns:a16="http://schemas.microsoft.com/office/drawing/2014/main" id="{5D242B9C-1211-49BE-AC43-B5AE84EB2E88}"/>
              </a:ext>
            </a:extLst>
          </p:cNvPr>
          <p:cNvPicPr>
            <a:picLocks noChangeAspect="1"/>
          </p:cNvPicPr>
          <p:nvPr/>
        </p:nvPicPr>
        <p:blipFill>
          <a:blip r:embed="rId3"/>
          <a:stretch>
            <a:fillRect/>
          </a:stretch>
        </p:blipFill>
        <p:spPr>
          <a:xfrm>
            <a:off x="984255" y="1301547"/>
            <a:ext cx="2597135" cy="2597134"/>
          </a:xfrm>
          <a:prstGeom prst="rect">
            <a:avLst/>
          </a:prstGeom>
        </p:spPr>
      </p:pic>
      <p:sp>
        <p:nvSpPr>
          <p:cNvPr id="7" name="TextBox 6">
            <a:extLst>
              <a:ext uri="{FF2B5EF4-FFF2-40B4-BE49-F238E27FC236}">
                <a16:creationId xmlns:a16="http://schemas.microsoft.com/office/drawing/2014/main" id="{1E8CA106-2F4A-4541-9112-01187ABBB5AF}"/>
              </a:ext>
            </a:extLst>
          </p:cNvPr>
          <p:cNvSpPr txBox="1"/>
          <p:nvPr/>
        </p:nvSpPr>
        <p:spPr>
          <a:xfrm>
            <a:off x="3853995" y="4205133"/>
            <a:ext cx="4294993" cy="2139047"/>
          </a:xfrm>
          <a:prstGeom prst="rect">
            <a:avLst/>
          </a:prstGeom>
          <a:noFill/>
        </p:spPr>
        <p:txBody>
          <a:bodyPr wrap="square" rtlCol="0">
            <a:spAutoFit/>
          </a:bodyPr>
          <a:lstStyle/>
          <a:p>
            <a:r>
              <a:rPr lang="en-US" sz="2000" b="1" dirty="0">
                <a:solidFill>
                  <a:srgbClr val="002060"/>
                </a:solidFill>
                <a:ea typeface="Palatino" pitchFamily="2" charset="77"/>
              </a:rPr>
              <a:t>Bret Schlyer</a:t>
            </a:r>
          </a:p>
          <a:p>
            <a:r>
              <a:rPr lang="en-US" sz="2000" b="1" dirty="0">
                <a:solidFill>
                  <a:schemeClr val="accent1"/>
                </a:solidFill>
              </a:rPr>
              <a:t>Vice President</a:t>
            </a:r>
          </a:p>
          <a:p>
            <a:r>
              <a:rPr lang="en-US" sz="2000" b="1" dirty="0">
                <a:solidFill>
                  <a:schemeClr val="accent1"/>
                </a:solidFill>
              </a:rPr>
              <a:t>MGT</a:t>
            </a:r>
            <a:endParaRPr lang="en-US" sz="2000" dirty="0">
              <a:solidFill>
                <a:schemeClr val="accent1"/>
              </a:solidFill>
            </a:endParaRPr>
          </a:p>
          <a:p>
            <a:pPr marL="114300" indent="-114300">
              <a:buFont typeface="Arial" panose="020B0604020202020204" pitchFamily="34" charset="0"/>
              <a:buChar char="•"/>
            </a:pPr>
            <a:r>
              <a:rPr lang="en-US" sz="1800" dirty="0">
                <a:solidFill>
                  <a:srgbClr val="242224"/>
                </a:solidFill>
                <a:effectLst/>
                <a:latin typeface="Arial" panose="020B0604020202020204" pitchFamily="34" charset="0"/>
                <a:ea typeface="Calibri" panose="020F0502020204030204" pitchFamily="34" charset="0"/>
                <a:cs typeface="Arial" panose="020B0604020202020204" pitchFamily="34" charset="0"/>
              </a:rPr>
              <a:t>614.382.2211</a:t>
            </a:r>
            <a:endParaRPr lang="en-US" sz="2000" dirty="0">
              <a:latin typeface="Arial" panose="020B0604020202020204" pitchFamily="34" charset="0"/>
              <a:cs typeface="Arial" panose="020B0604020202020204" pitchFamily="34" charset="0"/>
            </a:endParaRPr>
          </a:p>
          <a:p>
            <a:pPr marL="114300" indent="-114300">
              <a:buFont typeface="Arial" panose="020B0604020202020204" pitchFamily="34" charset="0"/>
              <a:buChar char="•"/>
            </a:pPr>
            <a:r>
              <a:rPr lang="en-US" sz="2000" dirty="0"/>
              <a:t>bschlyer@mgtconsulting.com</a:t>
            </a:r>
          </a:p>
          <a:p>
            <a:endParaRPr lang="en-US" sz="2400" dirty="0"/>
          </a:p>
          <a:p>
            <a:endParaRPr lang="en-US" sz="900" dirty="0"/>
          </a:p>
        </p:txBody>
      </p:sp>
      <p:pic>
        <p:nvPicPr>
          <p:cNvPr id="4" name="Picture 3" descr="A person in a suit smiling&#10;&#10;Description automatically generated with medium confidence">
            <a:extLst>
              <a:ext uri="{FF2B5EF4-FFF2-40B4-BE49-F238E27FC236}">
                <a16:creationId xmlns:a16="http://schemas.microsoft.com/office/drawing/2014/main" id="{1E4185B5-0BF4-40BD-9741-F3DB271C4E7A}"/>
              </a:ext>
            </a:extLst>
          </p:cNvPr>
          <p:cNvPicPr>
            <a:picLocks noChangeAspect="1"/>
          </p:cNvPicPr>
          <p:nvPr/>
        </p:nvPicPr>
        <p:blipFill>
          <a:blip r:embed="rId4"/>
          <a:stretch>
            <a:fillRect/>
          </a:stretch>
        </p:blipFill>
        <p:spPr>
          <a:xfrm>
            <a:off x="984254" y="4205133"/>
            <a:ext cx="2597135" cy="2334112"/>
          </a:xfrm>
          <a:prstGeom prst="rect">
            <a:avLst/>
          </a:prstGeom>
        </p:spPr>
      </p:pic>
    </p:spTree>
    <p:extLst>
      <p:ext uri="{BB962C8B-B14F-4D97-AF65-F5344CB8AC3E}">
        <p14:creationId xmlns:p14="http://schemas.microsoft.com/office/powerpoint/2010/main" val="328013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428D0C8-9ACF-F346-A403-B3CF989059F5}"/>
              </a:ext>
            </a:extLst>
          </p:cNvPr>
          <p:cNvSpPr>
            <a:spLocks noGrp="1"/>
          </p:cNvSpPr>
          <p:nvPr>
            <p:ph idx="1"/>
          </p:nvPr>
        </p:nvSpPr>
        <p:spPr>
          <a:xfrm>
            <a:off x="282632" y="4525214"/>
            <a:ext cx="4581198" cy="399376"/>
          </a:xfrm>
        </p:spPr>
        <p:txBody>
          <a:bodyPr vert="horz" lIns="91440" tIns="45720" rIns="91440" bIns="45720" rtlCol="0" anchor="t">
            <a:noAutofit/>
          </a:bodyPr>
          <a:lstStyle/>
          <a:p>
            <a:pPr>
              <a:lnSpc>
                <a:spcPct val="100000"/>
              </a:lnSpc>
              <a:spcBef>
                <a:spcPts val="600"/>
              </a:spcBef>
            </a:pPr>
            <a:r>
              <a:rPr lang="en-US" sz="1800" dirty="0"/>
              <a:t>March 2022</a:t>
            </a:r>
            <a:endParaRPr lang="en-US" sz="1800" dirty="0">
              <a:cs typeface="Calibri"/>
            </a:endParaRPr>
          </a:p>
        </p:txBody>
      </p:sp>
      <p:sp>
        <p:nvSpPr>
          <p:cNvPr id="8" name="Slide Number Placeholder 7">
            <a:extLst>
              <a:ext uri="{FF2B5EF4-FFF2-40B4-BE49-F238E27FC236}">
                <a16:creationId xmlns:a16="http://schemas.microsoft.com/office/drawing/2014/main" id="{EA13F709-F998-D047-BDBA-ADD3CBF254B5}"/>
              </a:ext>
            </a:extLst>
          </p:cNvPr>
          <p:cNvSpPr>
            <a:spLocks noGrp="1"/>
          </p:cNvSpPr>
          <p:nvPr>
            <p:ph type="sldNum" sz="quarter" idx="10"/>
          </p:nvPr>
        </p:nvSpPr>
        <p:spPr/>
        <p:txBody>
          <a:bodyPr/>
          <a:lstStyle/>
          <a:p>
            <a:fld id="{24EBBD1B-83F6-7B4C-B1D8-87089564B865}" type="slidenum">
              <a:rPr lang="en-US" smtClean="0"/>
              <a:t>2</a:t>
            </a:fld>
            <a:endParaRPr lang="en-US" dirty="0"/>
          </a:p>
        </p:txBody>
      </p:sp>
      <p:sp>
        <p:nvSpPr>
          <p:cNvPr id="5" name="Diamond 4">
            <a:extLst>
              <a:ext uri="{FF2B5EF4-FFF2-40B4-BE49-F238E27FC236}">
                <a16:creationId xmlns:a16="http://schemas.microsoft.com/office/drawing/2014/main" id="{0BB30CD9-3876-924E-89D8-1DEAAA80FAAD}"/>
              </a:ext>
            </a:extLst>
          </p:cNvPr>
          <p:cNvSpPr/>
          <p:nvPr/>
        </p:nvSpPr>
        <p:spPr>
          <a:xfrm>
            <a:off x="1434061" y="1648560"/>
            <a:ext cx="1575277" cy="1575277"/>
          </a:xfrm>
          <a:prstGeom prst="diamond">
            <a:avLst/>
          </a:prstGeom>
          <a:noFill/>
          <a:ln w="25400">
            <a:solidFill>
              <a:srgbClr val="F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iamond 8">
            <a:extLst>
              <a:ext uri="{FF2B5EF4-FFF2-40B4-BE49-F238E27FC236}">
                <a16:creationId xmlns:a16="http://schemas.microsoft.com/office/drawing/2014/main" id="{3D6ABE6A-5110-F24D-AB4F-23CD4A13344C}"/>
              </a:ext>
            </a:extLst>
          </p:cNvPr>
          <p:cNvSpPr/>
          <p:nvPr/>
        </p:nvSpPr>
        <p:spPr>
          <a:xfrm>
            <a:off x="427988" y="-1273749"/>
            <a:ext cx="3587422" cy="3587422"/>
          </a:xfrm>
          <a:prstGeom prst="diamond">
            <a:avLst/>
          </a:prstGeom>
          <a:noFill/>
          <a:ln w="25400">
            <a:solidFill>
              <a:srgbClr val="EAEA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6">
            <a:extLst>
              <a:ext uri="{FF2B5EF4-FFF2-40B4-BE49-F238E27FC236}">
                <a16:creationId xmlns:a16="http://schemas.microsoft.com/office/drawing/2014/main" id="{2C2A7F20-9A74-4D3C-A89D-74FDE9E4D87E}"/>
              </a:ext>
            </a:extLst>
          </p:cNvPr>
          <p:cNvSpPr txBox="1">
            <a:spLocks/>
          </p:cNvSpPr>
          <p:nvPr/>
        </p:nvSpPr>
        <p:spPr>
          <a:xfrm>
            <a:off x="4863830" y="1092970"/>
            <a:ext cx="6900181" cy="41551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600"/>
              </a:spcBef>
              <a:buFont typeface="+mj-lt"/>
              <a:buAutoNum type="arabicPeriod"/>
            </a:pPr>
            <a:r>
              <a:rPr lang="en-US" sz="3600" dirty="0"/>
              <a:t>ERP Systems</a:t>
            </a:r>
          </a:p>
          <a:p>
            <a:pPr marL="342900" indent="-342900">
              <a:lnSpc>
                <a:spcPct val="100000"/>
              </a:lnSpc>
              <a:spcBef>
                <a:spcPts val="600"/>
              </a:spcBef>
              <a:buFont typeface="+mj-lt"/>
              <a:buAutoNum type="arabicPeriod"/>
            </a:pPr>
            <a:r>
              <a:rPr lang="en-US" sz="3600" dirty="0"/>
              <a:t>Cost Allocation Goals/ Needs</a:t>
            </a:r>
          </a:p>
          <a:p>
            <a:pPr marL="342900" indent="-342900">
              <a:lnSpc>
                <a:spcPct val="100000"/>
              </a:lnSpc>
              <a:spcBef>
                <a:spcPts val="600"/>
              </a:spcBef>
              <a:buFont typeface="+mj-lt"/>
              <a:buAutoNum type="arabicPeriod"/>
            </a:pPr>
            <a:r>
              <a:rPr lang="en-US" sz="3600" dirty="0"/>
              <a:t>Pros &amp; Cons of Cost Allocation in ERP System</a:t>
            </a:r>
          </a:p>
          <a:p>
            <a:pPr marL="342900" indent="-342900">
              <a:lnSpc>
                <a:spcPct val="100000"/>
              </a:lnSpc>
              <a:spcBef>
                <a:spcPts val="600"/>
              </a:spcBef>
              <a:buFont typeface="+mj-lt"/>
              <a:buAutoNum type="arabicPeriod"/>
            </a:pPr>
            <a:r>
              <a:rPr lang="en-US" sz="3600" dirty="0"/>
              <a:t>Idle Use</a:t>
            </a:r>
          </a:p>
          <a:p>
            <a:pPr marL="342900" indent="-342900">
              <a:lnSpc>
                <a:spcPct val="100000"/>
              </a:lnSpc>
              <a:spcBef>
                <a:spcPts val="600"/>
              </a:spcBef>
              <a:buFont typeface="+mj-lt"/>
              <a:buAutoNum type="arabicPeriod"/>
            </a:pPr>
            <a:r>
              <a:rPr lang="en-US" sz="3600" dirty="0"/>
              <a:t>Square Footage</a:t>
            </a:r>
          </a:p>
          <a:p>
            <a:pPr marL="342900" indent="-342900">
              <a:lnSpc>
                <a:spcPct val="100000"/>
              </a:lnSpc>
              <a:spcBef>
                <a:spcPts val="600"/>
              </a:spcBef>
              <a:buFont typeface="+mj-lt"/>
              <a:buAutoNum type="arabicPeriod"/>
            </a:pPr>
            <a:r>
              <a:rPr lang="en-US" sz="3600" dirty="0"/>
              <a:t>Questions &amp; Discussion</a:t>
            </a:r>
          </a:p>
          <a:p>
            <a:pPr marL="342900" indent="-342900">
              <a:lnSpc>
                <a:spcPct val="100000"/>
              </a:lnSpc>
              <a:spcBef>
                <a:spcPts val="600"/>
              </a:spcBef>
              <a:buFont typeface="+mj-lt"/>
              <a:buAutoNum type="arabicPeriod"/>
            </a:pPr>
            <a:r>
              <a:rPr lang="en-US" sz="3600" dirty="0"/>
              <a:t>Contact Information</a:t>
            </a:r>
          </a:p>
        </p:txBody>
      </p:sp>
    </p:spTree>
    <p:extLst>
      <p:ext uri="{BB962C8B-B14F-4D97-AF65-F5344CB8AC3E}">
        <p14:creationId xmlns:p14="http://schemas.microsoft.com/office/powerpoint/2010/main" val="137880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EE28C4-7528-1C4F-8612-B59B80DD96D1}"/>
              </a:ext>
            </a:extLst>
          </p:cNvPr>
          <p:cNvSpPr txBox="1"/>
          <p:nvPr/>
        </p:nvSpPr>
        <p:spPr>
          <a:xfrm>
            <a:off x="863600" y="348764"/>
            <a:ext cx="10909300" cy="646331"/>
          </a:xfrm>
          <a:prstGeom prst="rect">
            <a:avLst/>
          </a:prstGeom>
          <a:noFill/>
        </p:spPr>
        <p:txBody>
          <a:bodyPr wrap="square" rtlCol="0">
            <a:spAutoFit/>
          </a:bodyPr>
          <a:lstStyle/>
          <a:p>
            <a:r>
              <a:rPr lang="en-US" sz="3600" dirty="0">
                <a:solidFill>
                  <a:srgbClr val="272560"/>
                </a:solidFill>
                <a:latin typeface="Palatino" pitchFamily="2" charset="77"/>
                <a:ea typeface="Palatino" pitchFamily="2" charset="77"/>
              </a:rPr>
              <a:t>ERP Systems</a:t>
            </a:r>
          </a:p>
        </p:txBody>
      </p:sp>
      <p:sp>
        <p:nvSpPr>
          <p:cNvPr id="5" name="Slide Number Placeholder 4">
            <a:extLst>
              <a:ext uri="{FF2B5EF4-FFF2-40B4-BE49-F238E27FC236}">
                <a16:creationId xmlns:a16="http://schemas.microsoft.com/office/drawing/2014/main" id="{031140CB-493C-5B44-862D-9EAF6FCCA611}"/>
              </a:ext>
            </a:extLst>
          </p:cNvPr>
          <p:cNvSpPr>
            <a:spLocks noGrp="1"/>
          </p:cNvSpPr>
          <p:nvPr>
            <p:ph type="sldNum" sz="quarter" idx="10"/>
          </p:nvPr>
        </p:nvSpPr>
        <p:spPr/>
        <p:txBody>
          <a:bodyPr/>
          <a:lstStyle/>
          <a:p>
            <a:fld id="{24EBBD1B-83F6-7B4C-B1D8-87089564B865}" type="slidenum">
              <a:rPr lang="en-US" smtClean="0"/>
              <a:t>3</a:t>
            </a:fld>
            <a:endParaRPr lang="en-US" dirty="0"/>
          </a:p>
        </p:txBody>
      </p:sp>
      <p:sp>
        <p:nvSpPr>
          <p:cNvPr id="12" name="Rectangle 11">
            <a:extLst>
              <a:ext uri="{FF2B5EF4-FFF2-40B4-BE49-F238E27FC236}">
                <a16:creationId xmlns:a16="http://schemas.microsoft.com/office/drawing/2014/main" id="{26DE9D05-DD17-504E-A561-3364518A0B48}"/>
              </a:ext>
            </a:extLst>
          </p:cNvPr>
          <p:cNvSpPr/>
          <p:nvPr/>
        </p:nvSpPr>
        <p:spPr>
          <a:xfrm rot="2700000">
            <a:off x="-851966" y="84558"/>
            <a:ext cx="1295341" cy="1295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45D2553-68F6-4026-8045-7695E817092B}"/>
              </a:ext>
            </a:extLst>
          </p:cNvPr>
          <p:cNvSpPr txBox="1"/>
          <p:nvPr/>
        </p:nvSpPr>
        <p:spPr>
          <a:xfrm>
            <a:off x="233474" y="1413429"/>
            <a:ext cx="11470846" cy="5386090"/>
          </a:xfrm>
          <a:prstGeom prst="rect">
            <a:avLst/>
          </a:prstGeom>
          <a:noFill/>
        </p:spPr>
        <p:txBody>
          <a:bodyPr wrap="square" rtlCol="0">
            <a:spAutoFit/>
          </a:bodyPr>
          <a:lstStyle/>
          <a:p>
            <a:pPr marL="228600" indent="-228600">
              <a:buFont typeface="Arial" panose="020B0604020202020204" pitchFamily="34" charset="0"/>
              <a:buChar char="•"/>
            </a:pPr>
            <a:r>
              <a:rPr lang="en-US" sz="2800" b="1" i="0" dirty="0">
                <a:solidFill>
                  <a:schemeClr val="accent1"/>
                </a:solidFill>
                <a:effectLst/>
              </a:rPr>
              <a:t>“ERP is an acronym that stands for enterprise resource planning (ERP). It's a business process management software that manages and integrates a company's financials, supply chain, operations, commerce, reporting, manufacturing, and human resource activities.” (Microsof</a:t>
            </a:r>
            <a:r>
              <a:rPr lang="en-US" sz="2800" b="1" dirty="0">
                <a:solidFill>
                  <a:schemeClr val="accent1"/>
                </a:solidFill>
              </a:rPr>
              <a:t>t definition)</a:t>
            </a:r>
          </a:p>
          <a:p>
            <a:pPr marL="228600" indent="-228600">
              <a:buFont typeface="Arial" panose="020B0604020202020204" pitchFamily="34" charset="0"/>
              <a:buChar char="•"/>
            </a:pPr>
            <a:endParaRPr lang="en-US" sz="2800" dirty="0"/>
          </a:p>
          <a:p>
            <a:pPr marL="228600" indent="-228600">
              <a:buFont typeface="Arial" panose="020B0604020202020204" pitchFamily="34" charset="0"/>
              <a:buChar char="•"/>
            </a:pPr>
            <a:r>
              <a:rPr lang="en-US" sz="2800" dirty="0">
                <a:solidFill>
                  <a:schemeClr val="tx1">
                    <a:lumMod val="50000"/>
                  </a:schemeClr>
                </a:solidFill>
              </a:rPr>
              <a:t>Systems may be used across agencies or separate ERPs may be implemented at individual agencies </a:t>
            </a:r>
          </a:p>
          <a:p>
            <a:pPr marL="228600" indent="-228600">
              <a:buFont typeface="Arial" panose="020B0604020202020204" pitchFamily="34" charset="0"/>
              <a:buChar char="•"/>
            </a:pPr>
            <a:endParaRPr lang="en-US" sz="2800" dirty="0">
              <a:solidFill>
                <a:schemeClr val="tx1">
                  <a:lumMod val="50000"/>
                </a:schemeClr>
              </a:solidFill>
            </a:endParaRPr>
          </a:p>
          <a:p>
            <a:pPr marL="228600" indent="-228600">
              <a:buFont typeface="Arial" panose="020B0604020202020204" pitchFamily="34" charset="0"/>
              <a:buChar char="•"/>
            </a:pPr>
            <a:r>
              <a:rPr lang="en-US" sz="2800" dirty="0">
                <a:solidFill>
                  <a:schemeClr val="tx1">
                    <a:lumMod val="50000"/>
                  </a:schemeClr>
                </a:solidFill>
              </a:rPr>
              <a:t>Requirements for systems may be statewide or individualized</a:t>
            </a:r>
          </a:p>
          <a:p>
            <a:pPr marL="228600" indent="-228600">
              <a:buFont typeface="Arial" panose="020B0604020202020204" pitchFamily="34" charset="0"/>
              <a:buChar char="•"/>
            </a:pPr>
            <a:endParaRPr lang="en-US" sz="2800" dirty="0">
              <a:solidFill>
                <a:schemeClr val="tx1">
                  <a:lumMod val="50000"/>
                </a:schemeClr>
              </a:solidFill>
            </a:endParaRPr>
          </a:p>
          <a:p>
            <a:pPr marL="228600" indent="-228600">
              <a:buFont typeface="Arial" panose="020B0604020202020204" pitchFamily="34" charset="0"/>
              <a:buChar char="•"/>
            </a:pPr>
            <a:endParaRPr lang="en-US" sz="2000" dirty="0"/>
          </a:p>
          <a:p>
            <a:endParaRPr lang="en-US" sz="2000" dirty="0"/>
          </a:p>
          <a:p>
            <a:pPr marL="342900" indent="-342900">
              <a:buFont typeface="Arial" panose="020B0604020202020204" pitchFamily="34" charset="0"/>
              <a:buChar char="•"/>
            </a:pPr>
            <a:endParaRPr lang="en-US" sz="2400" dirty="0"/>
          </a:p>
        </p:txBody>
      </p:sp>
      <p:sp>
        <p:nvSpPr>
          <p:cNvPr id="3" name="Rectangle 2">
            <a:extLst>
              <a:ext uri="{FF2B5EF4-FFF2-40B4-BE49-F238E27FC236}">
                <a16:creationId xmlns:a16="http://schemas.microsoft.com/office/drawing/2014/main" id="{E8A58E96-2033-4645-9E31-234BD19F3B6B}"/>
              </a:ext>
            </a:extLst>
          </p:cNvPr>
          <p:cNvSpPr/>
          <p:nvPr/>
        </p:nvSpPr>
        <p:spPr>
          <a:xfrm>
            <a:off x="10520680" y="5166360"/>
            <a:ext cx="1330960" cy="88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3DFAEE1-2DEB-490C-8B0A-980958CEE61E}"/>
              </a:ext>
            </a:extLst>
          </p:cNvPr>
          <p:cNvSpPr/>
          <p:nvPr/>
        </p:nvSpPr>
        <p:spPr>
          <a:xfrm>
            <a:off x="9950113" y="4200376"/>
            <a:ext cx="1901527" cy="831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555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EE28C4-7528-1C4F-8612-B59B80DD96D1}"/>
              </a:ext>
            </a:extLst>
          </p:cNvPr>
          <p:cNvSpPr txBox="1"/>
          <p:nvPr/>
        </p:nvSpPr>
        <p:spPr>
          <a:xfrm>
            <a:off x="863600" y="348764"/>
            <a:ext cx="10909300" cy="646331"/>
          </a:xfrm>
          <a:prstGeom prst="rect">
            <a:avLst/>
          </a:prstGeom>
          <a:noFill/>
        </p:spPr>
        <p:txBody>
          <a:bodyPr wrap="square" rtlCol="0">
            <a:spAutoFit/>
          </a:bodyPr>
          <a:lstStyle/>
          <a:p>
            <a:r>
              <a:rPr lang="en-US" sz="3600" dirty="0">
                <a:solidFill>
                  <a:srgbClr val="272560"/>
                </a:solidFill>
                <a:latin typeface="Palatino" pitchFamily="2" charset="77"/>
                <a:ea typeface="Palatino" pitchFamily="2" charset="77"/>
              </a:rPr>
              <a:t>ERP Systems</a:t>
            </a:r>
          </a:p>
        </p:txBody>
      </p:sp>
      <p:sp>
        <p:nvSpPr>
          <p:cNvPr id="5" name="Slide Number Placeholder 4">
            <a:extLst>
              <a:ext uri="{FF2B5EF4-FFF2-40B4-BE49-F238E27FC236}">
                <a16:creationId xmlns:a16="http://schemas.microsoft.com/office/drawing/2014/main" id="{031140CB-493C-5B44-862D-9EAF6FCCA611}"/>
              </a:ext>
            </a:extLst>
          </p:cNvPr>
          <p:cNvSpPr>
            <a:spLocks noGrp="1"/>
          </p:cNvSpPr>
          <p:nvPr>
            <p:ph type="sldNum" sz="quarter" idx="10"/>
          </p:nvPr>
        </p:nvSpPr>
        <p:spPr/>
        <p:txBody>
          <a:bodyPr/>
          <a:lstStyle/>
          <a:p>
            <a:fld id="{24EBBD1B-83F6-7B4C-B1D8-87089564B865}" type="slidenum">
              <a:rPr lang="en-US" smtClean="0"/>
              <a:t>4</a:t>
            </a:fld>
            <a:endParaRPr lang="en-US" dirty="0"/>
          </a:p>
        </p:txBody>
      </p:sp>
      <p:sp>
        <p:nvSpPr>
          <p:cNvPr id="12" name="Rectangle 11">
            <a:extLst>
              <a:ext uri="{FF2B5EF4-FFF2-40B4-BE49-F238E27FC236}">
                <a16:creationId xmlns:a16="http://schemas.microsoft.com/office/drawing/2014/main" id="{26DE9D05-DD17-504E-A561-3364518A0B48}"/>
              </a:ext>
            </a:extLst>
          </p:cNvPr>
          <p:cNvSpPr/>
          <p:nvPr/>
        </p:nvSpPr>
        <p:spPr>
          <a:xfrm rot="2700000">
            <a:off x="-851966" y="84558"/>
            <a:ext cx="1295341" cy="1295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45D2553-68F6-4026-8045-7695E817092B}"/>
              </a:ext>
            </a:extLst>
          </p:cNvPr>
          <p:cNvSpPr txBox="1"/>
          <p:nvPr/>
        </p:nvSpPr>
        <p:spPr>
          <a:xfrm>
            <a:off x="372269" y="1154811"/>
            <a:ext cx="4719525" cy="6494085"/>
          </a:xfrm>
          <a:prstGeom prst="rect">
            <a:avLst/>
          </a:prstGeom>
          <a:noFill/>
        </p:spPr>
        <p:txBody>
          <a:bodyPr wrap="square" rtlCol="0">
            <a:spAutoFit/>
          </a:bodyPr>
          <a:lstStyle/>
          <a:p>
            <a:pPr marL="228600" indent="-228600">
              <a:buFont typeface="Arial" panose="020B0604020202020204" pitchFamily="34" charset="0"/>
              <a:buChar char="•"/>
            </a:pPr>
            <a:r>
              <a:rPr lang="en-US" sz="2400" b="0" i="0" dirty="0">
                <a:solidFill>
                  <a:srgbClr val="202124"/>
                </a:solidFill>
                <a:effectLst/>
                <a:latin typeface="Arial" panose="020B0604020202020204" pitchFamily="34" charset="0"/>
                <a:cs typeface="Arial" panose="020B0604020202020204" pitchFamily="34" charset="0"/>
              </a:rPr>
              <a:t>Cost allocation is an integral fiscal function and required by federal oversight agencies to receive reimbursement for indirect and administrative costs</a:t>
            </a:r>
            <a:endParaRPr lang="en-US" sz="24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Many government entities attempt to conduct cost allocation within ERP systems</a:t>
            </a:r>
          </a:p>
          <a:p>
            <a:pPr marL="228600" indent="-228600">
              <a:buFont typeface="Arial" panose="020B0604020202020204" pitchFamily="34" charset="0"/>
              <a:buChar char="•"/>
            </a:pPr>
            <a:endParaRPr lang="en-US" sz="2400" dirty="0">
              <a:solidFill>
                <a:schemeClr val="tx1">
                  <a:lumMod val="50000"/>
                </a:schemeClr>
              </a:solidFill>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2400" dirty="0">
                <a:solidFill>
                  <a:schemeClr val="tx1">
                    <a:lumMod val="50000"/>
                  </a:schemeClr>
                </a:solidFill>
                <a:latin typeface="Arial" panose="020B0604020202020204" pitchFamily="34" charset="0"/>
                <a:cs typeface="Arial" panose="020B0604020202020204" pitchFamily="34" charset="0"/>
              </a:rPr>
              <a:t>Cost allocation requirements/ regulations vary by type of entity</a:t>
            </a:r>
          </a:p>
          <a:p>
            <a:pPr marL="228600" indent="-2286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p>
        </p:txBody>
      </p:sp>
      <p:sp>
        <p:nvSpPr>
          <p:cNvPr id="3" name="Rectangle 2">
            <a:extLst>
              <a:ext uri="{FF2B5EF4-FFF2-40B4-BE49-F238E27FC236}">
                <a16:creationId xmlns:a16="http://schemas.microsoft.com/office/drawing/2014/main" id="{E8A58E96-2033-4645-9E31-234BD19F3B6B}"/>
              </a:ext>
            </a:extLst>
          </p:cNvPr>
          <p:cNvSpPr/>
          <p:nvPr/>
        </p:nvSpPr>
        <p:spPr>
          <a:xfrm>
            <a:off x="10520680" y="5166360"/>
            <a:ext cx="1330960" cy="88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3DFAEE1-2DEB-490C-8B0A-980958CEE61E}"/>
              </a:ext>
            </a:extLst>
          </p:cNvPr>
          <p:cNvSpPr/>
          <p:nvPr/>
        </p:nvSpPr>
        <p:spPr>
          <a:xfrm>
            <a:off x="9950113" y="4200376"/>
            <a:ext cx="1901527" cy="831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Diagram&#10;&#10;Description automatically generated">
            <a:extLst>
              <a:ext uri="{FF2B5EF4-FFF2-40B4-BE49-F238E27FC236}">
                <a16:creationId xmlns:a16="http://schemas.microsoft.com/office/drawing/2014/main" id="{D524770B-FD51-4163-9D2C-F7DB7193CD0D}"/>
              </a:ext>
            </a:extLst>
          </p:cNvPr>
          <p:cNvPicPr>
            <a:picLocks noChangeAspect="1"/>
          </p:cNvPicPr>
          <p:nvPr/>
        </p:nvPicPr>
        <p:blipFill>
          <a:blip r:embed="rId3"/>
          <a:stretch>
            <a:fillRect/>
          </a:stretch>
        </p:blipFill>
        <p:spPr>
          <a:xfrm>
            <a:off x="4952999" y="1296085"/>
            <a:ext cx="7239001" cy="3793773"/>
          </a:xfrm>
          <a:prstGeom prst="rect">
            <a:avLst/>
          </a:prstGeom>
        </p:spPr>
      </p:pic>
    </p:spTree>
    <p:extLst>
      <p:ext uri="{BB962C8B-B14F-4D97-AF65-F5344CB8AC3E}">
        <p14:creationId xmlns:p14="http://schemas.microsoft.com/office/powerpoint/2010/main" val="2465914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EE28C4-7528-1C4F-8612-B59B80DD96D1}"/>
              </a:ext>
            </a:extLst>
          </p:cNvPr>
          <p:cNvSpPr txBox="1"/>
          <p:nvPr/>
        </p:nvSpPr>
        <p:spPr>
          <a:xfrm>
            <a:off x="863600" y="348764"/>
            <a:ext cx="10909300" cy="646331"/>
          </a:xfrm>
          <a:prstGeom prst="rect">
            <a:avLst/>
          </a:prstGeom>
          <a:noFill/>
        </p:spPr>
        <p:txBody>
          <a:bodyPr wrap="square" rtlCol="0">
            <a:spAutoFit/>
          </a:bodyPr>
          <a:lstStyle/>
          <a:p>
            <a:r>
              <a:rPr lang="en-US" sz="3600" dirty="0">
                <a:solidFill>
                  <a:srgbClr val="272560"/>
                </a:solidFill>
                <a:latin typeface="Palatino" pitchFamily="2" charset="77"/>
                <a:ea typeface="Palatino" pitchFamily="2" charset="77"/>
              </a:rPr>
              <a:t>Cost Allocation Goals – Central Services/SWCAP</a:t>
            </a:r>
          </a:p>
        </p:txBody>
      </p:sp>
      <p:sp>
        <p:nvSpPr>
          <p:cNvPr id="5" name="Slide Number Placeholder 4">
            <a:extLst>
              <a:ext uri="{FF2B5EF4-FFF2-40B4-BE49-F238E27FC236}">
                <a16:creationId xmlns:a16="http://schemas.microsoft.com/office/drawing/2014/main" id="{031140CB-493C-5B44-862D-9EAF6FCCA611}"/>
              </a:ext>
            </a:extLst>
          </p:cNvPr>
          <p:cNvSpPr>
            <a:spLocks noGrp="1"/>
          </p:cNvSpPr>
          <p:nvPr>
            <p:ph type="sldNum" sz="quarter" idx="10"/>
          </p:nvPr>
        </p:nvSpPr>
        <p:spPr/>
        <p:txBody>
          <a:bodyPr/>
          <a:lstStyle/>
          <a:p>
            <a:fld id="{24EBBD1B-83F6-7B4C-B1D8-87089564B865}" type="slidenum">
              <a:rPr lang="en-US" smtClean="0"/>
              <a:t>5</a:t>
            </a:fld>
            <a:endParaRPr lang="en-US" dirty="0"/>
          </a:p>
        </p:txBody>
      </p:sp>
      <p:sp>
        <p:nvSpPr>
          <p:cNvPr id="12" name="Rectangle 11">
            <a:extLst>
              <a:ext uri="{FF2B5EF4-FFF2-40B4-BE49-F238E27FC236}">
                <a16:creationId xmlns:a16="http://schemas.microsoft.com/office/drawing/2014/main" id="{26DE9D05-DD17-504E-A561-3364518A0B48}"/>
              </a:ext>
            </a:extLst>
          </p:cNvPr>
          <p:cNvSpPr/>
          <p:nvPr/>
        </p:nvSpPr>
        <p:spPr>
          <a:xfrm rot="2700000">
            <a:off x="-851966" y="84558"/>
            <a:ext cx="1295341" cy="1295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3DFAEE1-2DEB-490C-8B0A-980958CEE61E}"/>
              </a:ext>
            </a:extLst>
          </p:cNvPr>
          <p:cNvSpPr/>
          <p:nvPr/>
        </p:nvSpPr>
        <p:spPr>
          <a:xfrm>
            <a:off x="9192638" y="5116749"/>
            <a:ext cx="1901527" cy="831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ext&#10;&#10;Description automatically generated">
            <a:extLst>
              <a:ext uri="{FF2B5EF4-FFF2-40B4-BE49-F238E27FC236}">
                <a16:creationId xmlns:a16="http://schemas.microsoft.com/office/drawing/2014/main" id="{72C64E9A-CDF9-4078-B671-625618DE1E37}"/>
              </a:ext>
            </a:extLst>
          </p:cNvPr>
          <p:cNvPicPr>
            <a:picLocks noChangeAspect="1"/>
          </p:cNvPicPr>
          <p:nvPr/>
        </p:nvPicPr>
        <p:blipFill rotWithShape="1">
          <a:blip r:embed="rId3"/>
          <a:srcRect t="14211"/>
          <a:stretch/>
        </p:blipFill>
        <p:spPr>
          <a:xfrm>
            <a:off x="711649" y="1884218"/>
            <a:ext cx="10287000" cy="4625018"/>
          </a:xfrm>
          <a:prstGeom prst="rect">
            <a:avLst/>
          </a:prstGeom>
        </p:spPr>
      </p:pic>
    </p:spTree>
    <p:extLst>
      <p:ext uri="{BB962C8B-B14F-4D97-AF65-F5344CB8AC3E}">
        <p14:creationId xmlns:p14="http://schemas.microsoft.com/office/powerpoint/2010/main" val="283587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EE28C4-7528-1C4F-8612-B59B80DD96D1}"/>
              </a:ext>
            </a:extLst>
          </p:cNvPr>
          <p:cNvSpPr txBox="1"/>
          <p:nvPr/>
        </p:nvSpPr>
        <p:spPr>
          <a:xfrm>
            <a:off x="863600" y="348764"/>
            <a:ext cx="10909300" cy="646331"/>
          </a:xfrm>
          <a:prstGeom prst="rect">
            <a:avLst/>
          </a:prstGeom>
          <a:noFill/>
        </p:spPr>
        <p:txBody>
          <a:bodyPr wrap="square" rtlCol="0">
            <a:spAutoFit/>
          </a:bodyPr>
          <a:lstStyle/>
          <a:p>
            <a:r>
              <a:rPr lang="en-US" sz="3600" dirty="0">
                <a:solidFill>
                  <a:srgbClr val="272560"/>
                </a:solidFill>
                <a:latin typeface="Palatino" pitchFamily="2" charset="77"/>
                <a:ea typeface="Palatino" pitchFamily="2" charset="77"/>
              </a:rPr>
              <a:t>Cost Allocation Goals – Public Assistance Plans</a:t>
            </a:r>
          </a:p>
        </p:txBody>
      </p:sp>
      <p:sp>
        <p:nvSpPr>
          <p:cNvPr id="5" name="Slide Number Placeholder 4">
            <a:extLst>
              <a:ext uri="{FF2B5EF4-FFF2-40B4-BE49-F238E27FC236}">
                <a16:creationId xmlns:a16="http://schemas.microsoft.com/office/drawing/2014/main" id="{031140CB-493C-5B44-862D-9EAF6FCCA611}"/>
              </a:ext>
            </a:extLst>
          </p:cNvPr>
          <p:cNvSpPr>
            <a:spLocks noGrp="1"/>
          </p:cNvSpPr>
          <p:nvPr>
            <p:ph type="sldNum" sz="quarter" idx="10"/>
          </p:nvPr>
        </p:nvSpPr>
        <p:spPr/>
        <p:txBody>
          <a:bodyPr/>
          <a:lstStyle/>
          <a:p>
            <a:fld id="{24EBBD1B-83F6-7B4C-B1D8-87089564B865}" type="slidenum">
              <a:rPr lang="en-US" smtClean="0"/>
              <a:t>6</a:t>
            </a:fld>
            <a:endParaRPr lang="en-US" dirty="0"/>
          </a:p>
        </p:txBody>
      </p:sp>
      <p:sp>
        <p:nvSpPr>
          <p:cNvPr id="12" name="Rectangle 11">
            <a:extLst>
              <a:ext uri="{FF2B5EF4-FFF2-40B4-BE49-F238E27FC236}">
                <a16:creationId xmlns:a16="http://schemas.microsoft.com/office/drawing/2014/main" id="{26DE9D05-DD17-504E-A561-3364518A0B48}"/>
              </a:ext>
            </a:extLst>
          </p:cNvPr>
          <p:cNvSpPr/>
          <p:nvPr/>
        </p:nvSpPr>
        <p:spPr>
          <a:xfrm rot="2700000">
            <a:off x="-851966" y="84558"/>
            <a:ext cx="1295341" cy="1295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3DFAEE1-2DEB-490C-8B0A-980958CEE61E}"/>
              </a:ext>
            </a:extLst>
          </p:cNvPr>
          <p:cNvSpPr/>
          <p:nvPr/>
        </p:nvSpPr>
        <p:spPr>
          <a:xfrm>
            <a:off x="9192638" y="5116749"/>
            <a:ext cx="1901527" cy="831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imeline&#10;&#10;Description automatically generated">
            <a:extLst>
              <a:ext uri="{FF2B5EF4-FFF2-40B4-BE49-F238E27FC236}">
                <a16:creationId xmlns:a16="http://schemas.microsoft.com/office/drawing/2014/main" id="{558F5114-44CA-4D19-AA35-56F13837740B}"/>
              </a:ext>
            </a:extLst>
          </p:cNvPr>
          <p:cNvPicPr>
            <a:picLocks noChangeAspect="1"/>
          </p:cNvPicPr>
          <p:nvPr/>
        </p:nvPicPr>
        <p:blipFill rotWithShape="1">
          <a:blip r:embed="rId3"/>
          <a:srcRect t="11272"/>
          <a:stretch/>
        </p:blipFill>
        <p:spPr>
          <a:xfrm>
            <a:off x="952500" y="1341119"/>
            <a:ext cx="10287000" cy="4783455"/>
          </a:xfrm>
          <a:prstGeom prst="rect">
            <a:avLst/>
          </a:prstGeom>
        </p:spPr>
      </p:pic>
    </p:spTree>
    <p:extLst>
      <p:ext uri="{BB962C8B-B14F-4D97-AF65-F5344CB8AC3E}">
        <p14:creationId xmlns:p14="http://schemas.microsoft.com/office/powerpoint/2010/main" val="61521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EE28C4-7528-1C4F-8612-B59B80DD96D1}"/>
              </a:ext>
            </a:extLst>
          </p:cNvPr>
          <p:cNvSpPr txBox="1"/>
          <p:nvPr/>
        </p:nvSpPr>
        <p:spPr>
          <a:xfrm>
            <a:off x="863600" y="314661"/>
            <a:ext cx="10909300" cy="646331"/>
          </a:xfrm>
          <a:prstGeom prst="rect">
            <a:avLst/>
          </a:prstGeom>
          <a:noFill/>
        </p:spPr>
        <p:txBody>
          <a:bodyPr wrap="square" rtlCol="0">
            <a:spAutoFit/>
          </a:bodyPr>
          <a:lstStyle/>
          <a:p>
            <a:r>
              <a:rPr lang="en-US" sz="3600" dirty="0">
                <a:solidFill>
                  <a:srgbClr val="272560"/>
                </a:solidFill>
                <a:latin typeface="Palatino" pitchFamily="2" charset="77"/>
                <a:ea typeface="Palatino" pitchFamily="2" charset="77"/>
              </a:rPr>
              <a:t>Common Needs</a:t>
            </a:r>
          </a:p>
        </p:txBody>
      </p:sp>
      <p:sp>
        <p:nvSpPr>
          <p:cNvPr id="5" name="Slide Number Placeholder 4">
            <a:extLst>
              <a:ext uri="{FF2B5EF4-FFF2-40B4-BE49-F238E27FC236}">
                <a16:creationId xmlns:a16="http://schemas.microsoft.com/office/drawing/2014/main" id="{031140CB-493C-5B44-862D-9EAF6FCCA611}"/>
              </a:ext>
            </a:extLst>
          </p:cNvPr>
          <p:cNvSpPr>
            <a:spLocks noGrp="1"/>
          </p:cNvSpPr>
          <p:nvPr>
            <p:ph type="sldNum" sz="quarter" idx="10"/>
          </p:nvPr>
        </p:nvSpPr>
        <p:spPr/>
        <p:txBody>
          <a:bodyPr/>
          <a:lstStyle/>
          <a:p>
            <a:fld id="{24EBBD1B-83F6-7B4C-B1D8-87089564B865}" type="slidenum">
              <a:rPr lang="en-US" smtClean="0"/>
              <a:t>7</a:t>
            </a:fld>
            <a:endParaRPr lang="en-US" dirty="0"/>
          </a:p>
        </p:txBody>
      </p:sp>
      <p:sp>
        <p:nvSpPr>
          <p:cNvPr id="12" name="Rectangle 11">
            <a:extLst>
              <a:ext uri="{FF2B5EF4-FFF2-40B4-BE49-F238E27FC236}">
                <a16:creationId xmlns:a16="http://schemas.microsoft.com/office/drawing/2014/main" id="{26DE9D05-DD17-504E-A561-3364518A0B48}"/>
              </a:ext>
            </a:extLst>
          </p:cNvPr>
          <p:cNvSpPr/>
          <p:nvPr/>
        </p:nvSpPr>
        <p:spPr>
          <a:xfrm rot="2700000">
            <a:off x="-851966" y="84558"/>
            <a:ext cx="1295341" cy="1295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
            <a:extLst>
              <a:ext uri="{FF2B5EF4-FFF2-40B4-BE49-F238E27FC236}">
                <a16:creationId xmlns:a16="http://schemas.microsoft.com/office/drawing/2014/main" id="{10763A40-2954-4E19-B74F-AFFC1662ECBE}"/>
              </a:ext>
            </a:extLst>
          </p:cNvPr>
          <p:cNvSpPr txBox="1">
            <a:spLocks/>
          </p:cNvSpPr>
          <p:nvPr/>
        </p:nvSpPr>
        <p:spPr>
          <a:xfrm>
            <a:off x="6372073" y="1221306"/>
            <a:ext cx="4639736" cy="736282"/>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00A6BC"/>
                </a:solidFill>
                <a:latin typeface="+mn-lt"/>
                <a:ea typeface="+mn-ea"/>
                <a:cs typeface="+mn-cs"/>
              </a:defRPr>
            </a:lvl1pPr>
            <a:lvl2pPr marL="685800" indent="-228600" algn="l" defTabSz="914400" rtl="0" eaLnBrk="1" latinLnBrk="0" hangingPunct="1">
              <a:lnSpc>
                <a:spcPct val="90000"/>
              </a:lnSpc>
              <a:spcBef>
                <a:spcPts val="500"/>
              </a:spcBef>
              <a:buClr>
                <a:srgbClr val="00A6BC"/>
              </a:buClr>
              <a:buFont typeface="Arial" panose="020B0604020202020204" pitchFamily="34" charset="0"/>
              <a:buChar char="•"/>
              <a:defRPr sz="2400" kern="1200">
                <a:solidFill>
                  <a:srgbClr val="666766"/>
                </a:solidFill>
                <a:latin typeface="+mn-lt"/>
                <a:ea typeface="+mn-ea"/>
                <a:cs typeface="+mn-cs"/>
              </a:defRPr>
            </a:lvl2pPr>
            <a:lvl3pPr marL="1143000" indent="-228600" algn="l" defTabSz="914400" rtl="0" eaLnBrk="1" latinLnBrk="0" hangingPunct="1">
              <a:lnSpc>
                <a:spcPct val="90000"/>
              </a:lnSpc>
              <a:spcBef>
                <a:spcPts val="500"/>
              </a:spcBef>
              <a:buClr>
                <a:srgbClr val="00A6BC"/>
              </a:buClr>
              <a:buFont typeface="Arial" panose="020B0604020202020204" pitchFamily="34" charset="0"/>
              <a:buChar char="•"/>
              <a:defRPr sz="2000" kern="1200">
                <a:solidFill>
                  <a:srgbClr val="666766"/>
                </a:solidFill>
                <a:latin typeface="+mn-lt"/>
                <a:ea typeface="+mn-ea"/>
                <a:cs typeface="+mn-cs"/>
              </a:defRPr>
            </a:lvl3pPr>
            <a:lvl4pPr marL="1600200" indent="-228600" algn="l" defTabSz="914400" rtl="0" eaLnBrk="1" latinLnBrk="0" hangingPunct="1">
              <a:lnSpc>
                <a:spcPct val="90000"/>
              </a:lnSpc>
              <a:spcBef>
                <a:spcPts val="500"/>
              </a:spcBef>
              <a:buClr>
                <a:srgbClr val="00A6BC"/>
              </a:buClr>
              <a:buFont typeface="Arial" panose="020B0604020202020204" pitchFamily="34" charset="0"/>
              <a:buChar char="•"/>
              <a:defRPr sz="1800" kern="1200">
                <a:solidFill>
                  <a:srgbClr val="666766"/>
                </a:solidFill>
                <a:latin typeface="+mn-lt"/>
                <a:ea typeface="+mn-ea"/>
                <a:cs typeface="+mn-cs"/>
              </a:defRPr>
            </a:lvl4pPr>
            <a:lvl5pPr marL="2057400" indent="-228600" algn="l" defTabSz="914400" rtl="0" eaLnBrk="1" latinLnBrk="0" hangingPunct="1">
              <a:lnSpc>
                <a:spcPct val="90000"/>
              </a:lnSpc>
              <a:spcBef>
                <a:spcPts val="500"/>
              </a:spcBef>
              <a:buClr>
                <a:srgbClr val="00A6BC"/>
              </a:buClr>
              <a:buFont typeface="Arial" panose="020B0604020202020204" pitchFamily="34" charset="0"/>
              <a:buChar char="•"/>
              <a:defRPr sz="1800" kern="1200">
                <a:solidFill>
                  <a:srgbClr val="666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solidFill>
              </a:rPr>
              <a:t>Public Assistance/Other</a:t>
            </a:r>
          </a:p>
        </p:txBody>
      </p:sp>
      <p:sp>
        <p:nvSpPr>
          <p:cNvPr id="9" name="Content Placeholder 2">
            <a:extLst>
              <a:ext uri="{FF2B5EF4-FFF2-40B4-BE49-F238E27FC236}">
                <a16:creationId xmlns:a16="http://schemas.microsoft.com/office/drawing/2014/main" id="{2E94DCAF-B4C6-404C-857E-E8267481B31B}"/>
              </a:ext>
            </a:extLst>
          </p:cNvPr>
          <p:cNvSpPr txBox="1">
            <a:spLocks/>
          </p:cNvSpPr>
          <p:nvPr/>
        </p:nvSpPr>
        <p:spPr>
          <a:xfrm>
            <a:off x="6372073" y="1665205"/>
            <a:ext cx="5400827" cy="4572000"/>
          </a:xfrm>
          <a:prstGeom prst="rect">
            <a:avLst/>
          </a:prstGeom>
        </p:spPr>
        <p:txBody>
          <a:bodyPr>
            <a:normAutofit fontScale="92500"/>
          </a:bodyPr>
          <a:lstStyle>
            <a:lvl1pPr marL="0" indent="0" algn="l" defTabSz="914400" rtl="0" eaLnBrk="1" latinLnBrk="0" hangingPunct="1">
              <a:lnSpc>
                <a:spcPct val="90000"/>
              </a:lnSpc>
              <a:spcBef>
                <a:spcPts val="1000"/>
              </a:spcBef>
              <a:buFontTx/>
              <a:buNone/>
              <a:defRPr sz="2800" kern="1200">
                <a:solidFill>
                  <a:srgbClr val="00A6BC"/>
                </a:solidFill>
                <a:latin typeface="+mn-lt"/>
                <a:ea typeface="+mn-ea"/>
                <a:cs typeface="+mn-cs"/>
              </a:defRPr>
            </a:lvl1pPr>
            <a:lvl2pPr marL="685800" indent="-228600" algn="l" defTabSz="914400" rtl="0" eaLnBrk="1" latinLnBrk="0" hangingPunct="1">
              <a:lnSpc>
                <a:spcPct val="90000"/>
              </a:lnSpc>
              <a:spcBef>
                <a:spcPts val="500"/>
              </a:spcBef>
              <a:buClr>
                <a:srgbClr val="00A6BC"/>
              </a:buClr>
              <a:buFont typeface="Arial" panose="020B0604020202020204" pitchFamily="34" charset="0"/>
              <a:buChar char="•"/>
              <a:defRPr sz="2400" kern="1200">
                <a:solidFill>
                  <a:srgbClr val="666766"/>
                </a:solidFill>
                <a:latin typeface="+mn-lt"/>
                <a:ea typeface="+mn-ea"/>
                <a:cs typeface="+mn-cs"/>
              </a:defRPr>
            </a:lvl2pPr>
            <a:lvl3pPr marL="1143000" indent="-228600" algn="l" defTabSz="914400" rtl="0" eaLnBrk="1" latinLnBrk="0" hangingPunct="1">
              <a:lnSpc>
                <a:spcPct val="90000"/>
              </a:lnSpc>
              <a:spcBef>
                <a:spcPts val="500"/>
              </a:spcBef>
              <a:buClr>
                <a:srgbClr val="00A6BC"/>
              </a:buClr>
              <a:buFont typeface="Arial" panose="020B0604020202020204" pitchFamily="34" charset="0"/>
              <a:buChar char="•"/>
              <a:defRPr sz="2000" kern="1200">
                <a:solidFill>
                  <a:srgbClr val="666766"/>
                </a:solidFill>
                <a:latin typeface="+mn-lt"/>
                <a:ea typeface="+mn-ea"/>
                <a:cs typeface="+mn-cs"/>
              </a:defRPr>
            </a:lvl3pPr>
            <a:lvl4pPr marL="1600200" indent="-228600" algn="l" defTabSz="914400" rtl="0" eaLnBrk="1" latinLnBrk="0" hangingPunct="1">
              <a:lnSpc>
                <a:spcPct val="90000"/>
              </a:lnSpc>
              <a:spcBef>
                <a:spcPts val="500"/>
              </a:spcBef>
              <a:buClr>
                <a:srgbClr val="00A6BC"/>
              </a:buClr>
              <a:buFont typeface="Arial" panose="020B0604020202020204" pitchFamily="34" charset="0"/>
              <a:buChar char="•"/>
              <a:defRPr sz="1800" kern="1200">
                <a:solidFill>
                  <a:srgbClr val="666766"/>
                </a:solidFill>
                <a:latin typeface="+mn-lt"/>
                <a:ea typeface="+mn-ea"/>
                <a:cs typeface="+mn-cs"/>
              </a:defRPr>
            </a:lvl4pPr>
            <a:lvl5pPr marL="2057400" indent="-228600" algn="l" defTabSz="914400" rtl="0" eaLnBrk="1" latinLnBrk="0" hangingPunct="1">
              <a:lnSpc>
                <a:spcPct val="90000"/>
              </a:lnSpc>
              <a:spcBef>
                <a:spcPts val="500"/>
              </a:spcBef>
              <a:buClr>
                <a:srgbClr val="00A6BC"/>
              </a:buClr>
              <a:buFont typeface="Arial" panose="020B0604020202020204" pitchFamily="34" charset="0"/>
              <a:buChar char="•"/>
              <a:defRPr sz="1800" kern="1200">
                <a:solidFill>
                  <a:srgbClr val="666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200" dirty="0">
                <a:solidFill>
                  <a:srgbClr val="000000"/>
                </a:solidFill>
              </a:rPr>
              <a:t>Calculated quarterly</a:t>
            </a:r>
          </a:p>
          <a:p>
            <a:pPr marL="457200" indent="-457200">
              <a:buFont typeface="Arial" panose="020B0604020202020204" pitchFamily="34" charset="0"/>
              <a:buChar char="•"/>
            </a:pPr>
            <a:r>
              <a:rPr lang="en-US" sz="2200" dirty="0">
                <a:solidFill>
                  <a:srgbClr val="000000"/>
                </a:solidFill>
              </a:rPr>
              <a:t>4+ Stepdown Methodology (usually)</a:t>
            </a:r>
          </a:p>
          <a:p>
            <a:pPr marL="457200" indent="-457200">
              <a:buFont typeface="Arial" panose="020B0604020202020204" pitchFamily="34" charset="0"/>
              <a:buChar char="•"/>
            </a:pPr>
            <a:r>
              <a:rPr lang="en-US" sz="2200" dirty="0">
                <a:solidFill>
                  <a:srgbClr val="000000"/>
                </a:solidFill>
              </a:rPr>
              <a:t>Allocates all costs (including indirect costs)</a:t>
            </a:r>
          </a:p>
          <a:p>
            <a:pPr marL="457200" indent="-457200">
              <a:buFont typeface="Arial" panose="020B0604020202020204" pitchFamily="34" charset="0"/>
              <a:buChar char="•"/>
            </a:pPr>
            <a:r>
              <a:rPr lang="en-US" sz="2200" dirty="0">
                <a:solidFill>
                  <a:srgbClr val="000000"/>
                </a:solidFill>
              </a:rPr>
              <a:t>Must use actual data for the current period</a:t>
            </a:r>
          </a:p>
          <a:p>
            <a:pPr marL="457200" indent="-457200">
              <a:buFont typeface="Arial" panose="020B0604020202020204" pitchFamily="34" charset="0"/>
              <a:buChar char="•"/>
            </a:pPr>
            <a:r>
              <a:rPr lang="en-US" sz="2200" dirty="0">
                <a:solidFill>
                  <a:srgbClr val="000000"/>
                </a:solidFill>
              </a:rPr>
              <a:t>Often rerun more than once to support claiming efforts (e.g., prior period adjustments, etc.)</a:t>
            </a:r>
          </a:p>
          <a:p>
            <a:pPr marL="457200" indent="-457200">
              <a:buFont typeface="Arial" panose="020B0604020202020204" pitchFamily="34" charset="0"/>
              <a:buChar char="•"/>
            </a:pPr>
            <a:r>
              <a:rPr lang="en-US" sz="2200" dirty="0">
                <a:solidFill>
                  <a:srgbClr val="000000"/>
                </a:solidFill>
              </a:rPr>
              <a:t>Commonly requires adjustments to cost data and cannot use “live” data</a:t>
            </a:r>
          </a:p>
          <a:p>
            <a:pPr marL="457200" indent="-457200">
              <a:buFont typeface="Arial" panose="020B0604020202020204" pitchFamily="34" charset="0"/>
              <a:buChar char="•"/>
            </a:pPr>
            <a:r>
              <a:rPr lang="en-US" sz="2200" dirty="0">
                <a:solidFill>
                  <a:srgbClr val="000000"/>
                </a:solidFill>
              </a:rPr>
              <a:t>May require use of more detailed salary data to complete cost allocation</a:t>
            </a:r>
          </a:p>
          <a:p>
            <a:pPr marL="457200" indent="-457200">
              <a:buFont typeface="Arial" panose="020B0604020202020204" pitchFamily="34" charset="0"/>
              <a:buChar char="•"/>
            </a:pPr>
            <a:r>
              <a:rPr lang="en-US" sz="2200" dirty="0">
                <a:solidFill>
                  <a:srgbClr val="000000"/>
                </a:solidFill>
              </a:rPr>
              <a:t>Time tracking</a:t>
            </a:r>
          </a:p>
          <a:p>
            <a:endParaRPr lang="en-US" b="1" dirty="0"/>
          </a:p>
          <a:p>
            <a:endParaRPr lang="en-US" b="1" dirty="0"/>
          </a:p>
          <a:p>
            <a:endParaRPr lang="en-US" dirty="0"/>
          </a:p>
          <a:p>
            <a:endParaRPr lang="en-US" dirty="0"/>
          </a:p>
        </p:txBody>
      </p:sp>
      <p:sp>
        <p:nvSpPr>
          <p:cNvPr id="10" name="Text Placeholder 3">
            <a:extLst>
              <a:ext uri="{FF2B5EF4-FFF2-40B4-BE49-F238E27FC236}">
                <a16:creationId xmlns:a16="http://schemas.microsoft.com/office/drawing/2014/main" id="{5E42D97B-BAF9-47ED-85EB-4E90D41026E9}"/>
              </a:ext>
            </a:extLst>
          </p:cNvPr>
          <p:cNvSpPr txBox="1">
            <a:spLocks/>
          </p:cNvSpPr>
          <p:nvPr/>
        </p:nvSpPr>
        <p:spPr>
          <a:xfrm>
            <a:off x="618511" y="1221306"/>
            <a:ext cx="4639736" cy="736282"/>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00A6BC"/>
                </a:solidFill>
                <a:latin typeface="+mn-lt"/>
                <a:ea typeface="+mn-ea"/>
                <a:cs typeface="+mn-cs"/>
              </a:defRPr>
            </a:lvl1pPr>
            <a:lvl2pPr marL="685800" indent="-228600" algn="l" defTabSz="914400" rtl="0" eaLnBrk="1" latinLnBrk="0" hangingPunct="1">
              <a:lnSpc>
                <a:spcPct val="90000"/>
              </a:lnSpc>
              <a:spcBef>
                <a:spcPts val="500"/>
              </a:spcBef>
              <a:buClr>
                <a:srgbClr val="00A6BC"/>
              </a:buClr>
              <a:buFont typeface="Arial" panose="020B0604020202020204" pitchFamily="34" charset="0"/>
              <a:buChar char="•"/>
              <a:defRPr sz="2400" kern="1200">
                <a:solidFill>
                  <a:srgbClr val="666766"/>
                </a:solidFill>
                <a:latin typeface="+mn-lt"/>
                <a:ea typeface="+mn-ea"/>
                <a:cs typeface="+mn-cs"/>
              </a:defRPr>
            </a:lvl2pPr>
            <a:lvl3pPr marL="1143000" indent="-228600" algn="l" defTabSz="914400" rtl="0" eaLnBrk="1" latinLnBrk="0" hangingPunct="1">
              <a:lnSpc>
                <a:spcPct val="90000"/>
              </a:lnSpc>
              <a:spcBef>
                <a:spcPts val="500"/>
              </a:spcBef>
              <a:buClr>
                <a:srgbClr val="00A6BC"/>
              </a:buClr>
              <a:buFont typeface="Arial" panose="020B0604020202020204" pitchFamily="34" charset="0"/>
              <a:buChar char="•"/>
              <a:defRPr sz="2000" kern="1200">
                <a:solidFill>
                  <a:srgbClr val="666766"/>
                </a:solidFill>
                <a:latin typeface="+mn-lt"/>
                <a:ea typeface="+mn-ea"/>
                <a:cs typeface="+mn-cs"/>
              </a:defRPr>
            </a:lvl3pPr>
            <a:lvl4pPr marL="1600200" indent="-228600" algn="l" defTabSz="914400" rtl="0" eaLnBrk="1" latinLnBrk="0" hangingPunct="1">
              <a:lnSpc>
                <a:spcPct val="90000"/>
              </a:lnSpc>
              <a:spcBef>
                <a:spcPts val="500"/>
              </a:spcBef>
              <a:buClr>
                <a:srgbClr val="00A6BC"/>
              </a:buClr>
              <a:buFont typeface="Arial" panose="020B0604020202020204" pitchFamily="34" charset="0"/>
              <a:buChar char="•"/>
              <a:defRPr sz="1800" kern="1200">
                <a:solidFill>
                  <a:srgbClr val="666766"/>
                </a:solidFill>
                <a:latin typeface="+mn-lt"/>
                <a:ea typeface="+mn-ea"/>
                <a:cs typeface="+mn-cs"/>
              </a:defRPr>
            </a:lvl4pPr>
            <a:lvl5pPr marL="2057400" indent="-228600" algn="l" defTabSz="914400" rtl="0" eaLnBrk="1" latinLnBrk="0" hangingPunct="1">
              <a:lnSpc>
                <a:spcPct val="90000"/>
              </a:lnSpc>
              <a:spcBef>
                <a:spcPts val="500"/>
              </a:spcBef>
              <a:buClr>
                <a:srgbClr val="00A6BC"/>
              </a:buClr>
              <a:buFont typeface="Arial" panose="020B0604020202020204" pitchFamily="34" charset="0"/>
              <a:buChar char="•"/>
              <a:defRPr sz="1800" kern="1200">
                <a:solidFill>
                  <a:srgbClr val="666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solidFill>
              </a:rPr>
              <a:t>Central Service/SWCAP</a:t>
            </a:r>
          </a:p>
        </p:txBody>
      </p:sp>
      <p:sp>
        <p:nvSpPr>
          <p:cNvPr id="11" name="Content Placeholder 2">
            <a:extLst>
              <a:ext uri="{FF2B5EF4-FFF2-40B4-BE49-F238E27FC236}">
                <a16:creationId xmlns:a16="http://schemas.microsoft.com/office/drawing/2014/main" id="{2C4471D3-9355-4825-AA54-E90EAC83A254}"/>
              </a:ext>
            </a:extLst>
          </p:cNvPr>
          <p:cNvSpPr txBox="1">
            <a:spLocks/>
          </p:cNvSpPr>
          <p:nvPr/>
        </p:nvSpPr>
        <p:spPr>
          <a:xfrm>
            <a:off x="618511" y="1687570"/>
            <a:ext cx="5318842" cy="5121193"/>
          </a:xfrm>
          <a:prstGeom prst="rect">
            <a:avLst/>
          </a:prstGeom>
        </p:spPr>
        <p:txBody>
          <a:bodyPr>
            <a:normAutofit/>
          </a:bodyPr>
          <a:lstStyle>
            <a:lvl1pPr marL="0" indent="0" algn="l" defTabSz="914400" rtl="0" eaLnBrk="1" latinLnBrk="0" hangingPunct="1">
              <a:lnSpc>
                <a:spcPct val="90000"/>
              </a:lnSpc>
              <a:spcBef>
                <a:spcPts val="1000"/>
              </a:spcBef>
              <a:buFontTx/>
              <a:buNone/>
              <a:defRPr sz="2800" kern="1200">
                <a:solidFill>
                  <a:srgbClr val="00A6BC"/>
                </a:solidFill>
                <a:latin typeface="+mn-lt"/>
                <a:ea typeface="+mn-ea"/>
                <a:cs typeface="+mn-cs"/>
              </a:defRPr>
            </a:lvl1pPr>
            <a:lvl2pPr marL="685800" indent="-228600" algn="l" defTabSz="914400" rtl="0" eaLnBrk="1" latinLnBrk="0" hangingPunct="1">
              <a:lnSpc>
                <a:spcPct val="90000"/>
              </a:lnSpc>
              <a:spcBef>
                <a:spcPts val="500"/>
              </a:spcBef>
              <a:buClr>
                <a:srgbClr val="00A6BC"/>
              </a:buClr>
              <a:buFont typeface="Arial" panose="020B0604020202020204" pitchFamily="34" charset="0"/>
              <a:buChar char="•"/>
              <a:defRPr sz="2400" kern="1200">
                <a:solidFill>
                  <a:srgbClr val="666766"/>
                </a:solidFill>
                <a:latin typeface="+mn-lt"/>
                <a:ea typeface="+mn-ea"/>
                <a:cs typeface="+mn-cs"/>
              </a:defRPr>
            </a:lvl2pPr>
            <a:lvl3pPr marL="1143000" indent="-228600" algn="l" defTabSz="914400" rtl="0" eaLnBrk="1" latinLnBrk="0" hangingPunct="1">
              <a:lnSpc>
                <a:spcPct val="90000"/>
              </a:lnSpc>
              <a:spcBef>
                <a:spcPts val="500"/>
              </a:spcBef>
              <a:buClr>
                <a:srgbClr val="00A6BC"/>
              </a:buClr>
              <a:buFont typeface="Arial" panose="020B0604020202020204" pitchFamily="34" charset="0"/>
              <a:buChar char="•"/>
              <a:defRPr sz="2000" kern="1200">
                <a:solidFill>
                  <a:srgbClr val="666766"/>
                </a:solidFill>
                <a:latin typeface="+mn-lt"/>
                <a:ea typeface="+mn-ea"/>
                <a:cs typeface="+mn-cs"/>
              </a:defRPr>
            </a:lvl3pPr>
            <a:lvl4pPr marL="1600200" indent="-228600" algn="l" defTabSz="914400" rtl="0" eaLnBrk="1" latinLnBrk="0" hangingPunct="1">
              <a:lnSpc>
                <a:spcPct val="90000"/>
              </a:lnSpc>
              <a:spcBef>
                <a:spcPts val="500"/>
              </a:spcBef>
              <a:buClr>
                <a:srgbClr val="00A6BC"/>
              </a:buClr>
              <a:buFont typeface="Arial" panose="020B0604020202020204" pitchFamily="34" charset="0"/>
              <a:buChar char="•"/>
              <a:defRPr sz="1800" kern="1200">
                <a:solidFill>
                  <a:srgbClr val="666766"/>
                </a:solidFill>
                <a:latin typeface="+mn-lt"/>
                <a:ea typeface="+mn-ea"/>
                <a:cs typeface="+mn-cs"/>
              </a:defRPr>
            </a:lvl4pPr>
            <a:lvl5pPr marL="2057400" indent="-228600" algn="l" defTabSz="914400" rtl="0" eaLnBrk="1" latinLnBrk="0" hangingPunct="1">
              <a:lnSpc>
                <a:spcPct val="90000"/>
              </a:lnSpc>
              <a:spcBef>
                <a:spcPts val="500"/>
              </a:spcBef>
              <a:buClr>
                <a:srgbClr val="00A6BC"/>
              </a:buClr>
              <a:buFont typeface="Arial" panose="020B0604020202020204" pitchFamily="34" charset="0"/>
              <a:buChar char="•"/>
              <a:defRPr sz="1800" kern="1200">
                <a:solidFill>
                  <a:srgbClr val="666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200" dirty="0">
                <a:solidFill>
                  <a:schemeClr val="tx1">
                    <a:lumMod val="50000"/>
                  </a:schemeClr>
                </a:solidFill>
              </a:rPr>
              <a:t>Calculated annually</a:t>
            </a:r>
          </a:p>
          <a:p>
            <a:pPr marL="457200" indent="-457200">
              <a:buFont typeface="Arial" panose="020B0604020202020204" pitchFamily="34" charset="0"/>
              <a:buChar char="•"/>
            </a:pPr>
            <a:r>
              <a:rPr lang="en-US" sz="2200" dirty="0">
                <a:solidFill>
                  <a:schemeClr val="tx1">
                    <a:lumMod val="50000"/>
                  </a:schemeClr>
                </a:solidFill>
              </a:rPr>
              <a:t>Two Stepdown Methodology (usually)</a:t>
            </a:r>
          </a:p>
          <a:p>
            <a:pPr marL="457200" indent="-457200">
              <a:buFont typeface="Arial" panose="020B0604020202020204" pitchFamily="34" charset="0"/>
              <a:buChar char="•"/>
            </a:pPr>
            <a:r>
              <a:rPr lang="en-US" sz="2200" dirty="0">
                <a:solidFill>
                  <a:schemeClr val="tx1">
                    <a:lumMod val="50000"/>
                  </a:schemeClr>
                </a:solidFill>
              </a:rPr>
              <a:t>Allocates central/indirect costs</a:t>
            </a:r>
          </a:p>
          <a:p>
            <a:pPr marL="457200" indent="-457200">
              <a:buFont typeface="Arial" panose="020B0604020202020204" pitchFamily="34" charset="0"/>
              <a:buChar char="•"/>
            </a:pPr>
            <a:r>
              <a:rPr lang="en-US" sz="2200" dirty="0">
                <a:solidFill>
                  <a:schemeClr val="tx1">
                    <a:lumMod val="50000"/>
                  </a:schemeClr>
                </a:solidFill>
              </a:rPr>
              <a:t>Often uses data from prior periods (not live) </a:t>
            </a:r>
          </a:p>
          <a:p>
            <a:pPr marL="457200" indent="-457200">
              <a:buFont typeface="Arial" panose="020B0604020202020204" pitchFamily="34" charset="0"/>
              <a:buChar char="•"/>
            </a:pPr>
            <a:r>
              <a:rPr lang="en-US" sz="2200" dirty="0">
                <a:solidFill>
                  <a:schemeClr val="tx1">
                    <a:lumMod val="50000"/>
                  </a:schemeClr>
                </a:solidFill>
              </a:rPr>
              <a:t>Usually calculated only once per period</a:t>
            </a:r>
          </a:p>
          <a:p>
            <a:pPr marL="457200" indent="-457200">
              <a:buFont typeface="Arial" panose="020B0604020202020204" pitchFamily="34" charset="0"/>
              <a:buChar char="•"/>
            </a:pPr>
            <a:r>
              <a:rPr lang="en-US" sz="2200" dirty="0">
                <a:solidFill>
                  <a:schemeClr val="tx1">
                    <a:lumMod val="50000"/>
                  </a:schemeClr>
                </a:solidFill>
              </a:rPr>
              <a:t>Need for carryforward adjustments</a:t>
            </a:r>
          </a:p>
          <a:p>
            <a:pPr marL="457200" indent="-457200">
              <a:buFont typeface="Arial" panose="020B0604020202020204" pitchFamily="34" charset="0"/>
              <a:buChar char="•"/>
            </a:pPr>
            <a:r>
              <a:rPr lang="en-US" sz="2200" dirty="0">
                <a:solidFill>
                  <a:schemeClr val="tx1">
                    <a:lumMod val="50000"/>
                  </a:schemeClr>
                </a:solidFill>
              </a:rPr>
              <a:t>Time tracking</a:t>
            </a:r>
          </a:p>
          <a:p>
            <a:endParaRPr lang="en-US" dirty="0"/>
          </a:p>
          <a:p>
            <a:endParaRPr lang="en-US" dirty="0"/>
          </a:p>
        </p:txBody>
      </p:sp>
    </p:spTree>
    <p:extLst>
      <p:ext uri="{BB962C8B-B14F-4D97-AF65-F5344CB8AC3E}">
        <p14:creationId xmlns:p14="http://schemas.microsoft.com/office/powerpoint/2010/main" val="3584911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EE28C4-7528-1C4F-8612-B59B80DD96D1}"/>
              </a:ext>
            </a:extLst>
          </p:cNvPr>
          <p:cNvSpPr txBox="1"/>
          <p:nvPr/>
        </p:nvSpPr>
        <p:spPr>
          <a:xfrm>
            <a:off x="863600" y="314661"/>
            <a:ext cx="10909300" cy="646331"/>
          </a:xfrm>
          <a:prstGeom prst="rect">
            <a:avLst/>
          </a:prstGeom>
          <a:noFill/>
        </p:spPr>
        <p:txBody>
          <a:bodyPr wrap="square" rtlCol="0">
            <a:spAutoFit/>
          </a:bodyPr>
          <a:lstStyle/>
          <a:p>
            <a:r>
              <a:rPr lang="en-US" sz="3600" dirty="0">
                <a:solidFill>
                  <a:srgbClr val="272560"/>
                </a:solidFill>
                <a:latin typeface="Palatino" pitchFamily="2" charset="77"/>
                <a:ea typeface="Palatino" pitchFamily="2" charset="77"/>
              </a:rPr>
              <a:t>Pros and Cons</a:t>
            </a:r>
          </a:p>
        </p:txBody>
      </p:sp>
      <p:sp>
        <p:nvSpPr>
          <p:cNvPr id="5" name="Slide Number Placeholder 4">
            <a:extLst>
              <a:ext uri="{FF2B5EF4-FFF2-40B4-BE49-F238E27FC236}">
                <a16:creationId xmlns:a16="http://schemas.microsoft.com/office/drawing/2014/main" id="{031140CB-493C-5B44-862D-9EAF6FCCA611}"/>
              </a:ext>
            </a:extLst>
          </p:cNvPr>
          <p:cNvSpPr>
            <a:spLocks noGrp="1"/>
          </p:cNvSpPr>
          <p:nvPr>
            <p:ph type="sldNum" sz="quarter" idx="10"/>
          </p:nvPr>
        </p:nvSpPr>
        <p:spPr/>
        <p:txBody>
          <a:bodyPr/>
          <a:lstStyle/>
          <a:p>
            <a:fld id="{24EBBD1B-83F6-7B4C-B1D8-87089564B865}" type="slidenum">
              <a:rPr lang="en-US" smtClean="0"/>
              <a:t>8</a:t>
            </a:fld>
            <a:endParaRPr lang="en-US" dirty="0"/>
          </a:p>
        </p:txBody>
      </p:sp>
      <p:sp>
        <p:nvSpPr>
          <p:cNvPr id="12" name="Rectangle 11">
            <a:extLst>
              <a:ext uri="{FF2B5EF4-FFF2-40B4-BE49-F238E27FC236}">
                <a16:creationId xmlns:a16="http://schemas.microsoft.com/office/drawing/2014/main" id="{26DE9D05-DD17-504E-A561-3364518A0B48}"/>
              </a:ext>
            </a:extLst>
          </p:cNvPr>
          <p:cNvSpPr/>
          <p:nvPr/>
        </p:nvSpPr>
        <p:spPr>
          <a:xfrm rot="2700000">
            <a:off x="-851966" y="84558"/>
            <a:ext cx="1295341" cy="1295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
            <a:extLst>
              <a:ext uri="{FF2B5EF4-FFF2-40B4-BE49-F238E27FC236}">
                <a16:creationId xmlns:a16="http://schemas.microsoft.com/office/drawing/2014/main" id="{10763A40-2954-4E19-B74F-AFFC1662ECBE}"/>
              </a:ext>
            </a:extLst>
          </p:cNvPr>
          <p:cNvSpPr txBox="1">
            <a:spLocks/>
          </p:cNvSpPr>
          <p:nvPr/>
        </p:nvSpPr>
        <p:spPr>
          <a:xfrm>
            <a:off x="6372073" y="1221306"/>
            <a:ext cx="4639736" cy="736282"/>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00A6BC"/>
                </a:solidFill>
                <a:latin typeface="+mn-lt"/>
                <a:ea typeface="+mn-ea"/>
                <a:cs typeface="+mn-cs"/>
              </a:defRPr>
            </a:lvl1pPr>
            <a:lvl2pPr marL="685800" indent="-228600" algn="l" defTabSz="914400" rtl="0" eaLnBrk="1" latinLnBrk="0" hangingPunct="1">
              <a:lnSpc>
                <a:spcPct val="90000"/>
              </a:lnSpc>
              <a:spcBef>
                <a:spcPts val="500"/>
              </a:spcBef>
              <a:buClr>
                <a:srgbClr val="00A6BC"/>
              </a:buClr>
              <a:buFont typeface="Arial" panose="020B0604020202020204" pitchFamily="34" charset="0"/>
              <a:buChar char="•"/>
              <a:defRPr sz="2400" kern="1200">
                <a:solidFill>
                  <a:srgbClr val="666766"/>
                </a:solidFill>
                <a:latin typeface="+mn-lt"/>
                <a:ea typeface="+mn-ea"/>
                <a:cs typeface="+mn-cs"/>
              </a:defRPr>
            </a:lvl2pPr>
            <a:lvl3pPr marL="1143000" indent="-228600" algn="l" defTabSz="914400" rtl="0" eaLnBrk="1" latinLnBrk="0" hangingPunct="1">
              <a:lnSpc>
                <a:spcPct val="90000"/>
              </a:lnSpc>
              <a:spcBef>
                <a:spcPts val="500"/>
              </a:spcBef>
              <a:buClr>
                <a:srgbClr val="00A6BC"/>
              </a:buClr>
              <a:buFont typeface="Arial" panose="020B0604020202020204" pitchFamily="34" charset="0"/>
              <a:buChar char="•"/>
              <a:defRPr sz="2000" kern="1200">
                <a:solidFill>
                  <a:srgbClr val="666766"/>
                </a:solidFill>
                <a:latin typeface="+mn-lt"/>
                <a:ea typeface="+mn-ea"/>
                <a:cs typeface="+mn-cs"/>
              </a:defRPr>
            </a:lvl3pPr>
            <a:lvl4pPr marL="1600200" indent="-228600" algn="l" defTabSz="914400" rtl="0" eaLnBrk="1" latinLnBrk="0" hangingPunct="1">
              <a:lnSpc>
                <a:spcPct val="90000"/>
              </a:lnSpc>
              <a:spcBef>
                <a:spcPts val="500"/>
              </a:spcBef>
              <a:buClr>
                <a:srgbClr val="00A6BC"/>
              </a:buClr>
              <a:buFont typeface="Arial" panose="020B0604020202020204" pitchFamily="34" charset="0"/>
              <a:buChar char="•"/>
              <a:defRPr sz="1800" kern="1200">
                <a:solidFill>
                  <a:srgbClr val="666766"/>
                </a:solidFill>
                <a:latin typeface="+mn-lt"/>
                <a:ea typeface="+mn-ea"/>
                <a:cs typeface="+mn-cs"/>
              </a:defRPr>
            </a:lvl4pPr>
            <a:lvl5pPr marL="2057400" indent="-228600" algn="l" defTabSz="914400" rtl="0" eaLnBrk="1" latinLnBrk="0" hangingPunct="1">
              <a:lnSpc>
                <a:spcPct val="90000"/>
              </a:lnSpc>
              <a:spcBef>
                <a:spcPts val="500"/>
              </a:spcBef>
              <a:buClr>
                <a:srgbClr val="00A6BC"/>
              </a:buClr>
              <a:buFont typeface="Arial" panose="020B0604020202020204" pitchFamily="34" charset="0"/>
              <a:buChar char="•"/>
              <a:defRPr sz="1800" kern="1200">
                <a:solidFill>
                  <a:srgbClr val="666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solidFill>
              </a:rPr>
              <a:t>Cons</a:t>
            </a:r>
          </a:p>
        </p:txBody>
      </p:sp>
      <p:sp>
        <p:nvSpPr>
          <p:cNvPr id="9" name="Content Placeholder 2">
            <a:extLst>
              <a:ext uri="{FF2B5EF4-FFF2-40B4-BE49-F238E27FC236}">
                <a16:creationId xmlns:a16="http://schemas.microsoft.com/office/drawing/2014/main" id="{2E94DCAF-B4C6-404C-857E-E8267481B31B}"/>
              </a:ext>
            </a:extLst>
          </p:cNvPr>
          <p:cNvSpPr txBox="1">
            <a:spLocks/>
          </p:cNvSpPr>
          <p:nvPr/>
        </p:nvSpPr>
        <p:spPr>
          <a:xfrm>
            <a:off x="6372073" y="1665205"/>
            <a:ext cx="5400827" cy="4572000"/>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Tx/>
              <a:buNone/>
              <a:defRPr sz="2800" kern="1200">
                <a:solidFill>
                  <a:srgbClr val="00A6BC"/>
                </a:solidFill>
                <a:latin typeface="+mn-lt"/>
                <a:ea typeface="+mn-ea"/>
                <a:cs typeface="+mn-cs"/>
              </a:defRPr>
            </a:lvl1pPr>
            <a:lvl2pPr marL="685800" indent="-228600" algn="l" defTabSz="914400" rtl="0" eaLnBrk="1" latinLnBrk="0" hangingPunct="1">
              <a:lnSpc>
                <a:spcPct val="90000"/>
              </a:lnSpc>
              <a:spcBef>
                <a:spcPts val="500"/>
              </a:spcBef>
              <a:buClr>
                <a:srgbClr val="00A6BC"/>
              </a:buClr>
              <a:buFont typeface="Arial" panose="020B0604020202020204" pitchFamily="34" charset="0"/>
              <a:buChar char="•"/>
              <a:defRPr sz="2400" kern="1200">
                <a:solidFill>
                  <a:srgbClr val="666766"/>
                </a:solidFill>
                <a:latin typeface="+mn-lt"/>
                <a:ea typeface="+mn-ea"/>
                <a:cs typeface="+mn-cs"/>
              </a:defRPr>
            </a:lvl2pPr>
            <a:lvl3pPr marL="1143000" indent="-228600" algn="l" defTabSz="914400" rtl="0" eaLnBrk="1" latinLnBrk="0" hangingPunct="1">
              <a:lnSpc>
                <a:spcPct val="90000"/>
              </a:lnSpc>
              <a:spcBef>
                <a:spcPts val="500"/>
              </a:spcBef>
              <a:buClr>
                <a:srgbClr val="00A6BC"/>
              </a:buClr>
              <a:buFont typeface="Arial" panose="020B0604020202020204" pitchFamily="34" charset="0"/>
              <a:buChar char="•"/>
              <a:defRPr sz="2000" kern="1200">
                <a:solidFill>
                  <a:srgbClr val="666766"/>
                </a:solidFill>
                <a:latin typeface="+mn-lt"/>
                <a:ea typeface="+mn-ea"/>
                <a:cs typeface="+mn-cs"/>
              </a:defRPr>
            </a:lvl3pPr>
            <a:lvl4pPr marL="1600200" indent="-228600" algn="l" defTabSz="914400" rtl="0" eaLnBrk="1" latinLnBrk="0" hangingPunct="1">
              <a:lnSpc>
                <a:spcPct val="90000"/>
              </a:lnSpc>
              <a:spcBef>
                <a:spcPts val="500"/>
              </a:spcBef>
              <a:buClr>
                <a:srgbClr val="00A6BC"/>
              </a:buClr>
              <a:buFont typeface="Arial" panose="020B0604020202020204" pitchFamily="34" charset="0"/>
              <a:buChar char="•"/>
              <a:defRPr sz="1800" kern="1200">
                <a:solidFill>
                  <a:srgbClr val="666766"/>
                </a:solidFill>
                <a:latin typeface="+mn-lt"/>
                <a:ea typeface="+mn-ea"/>
                <a:cs typeface="+mn-cs"/>
              </a:defRPr>
            </a:lvl4pPr>
            <a:lvl5pPr marL="2057400" indent="-228600" algn="l" defTabSz="914400" rtl="0" eaLnBrk="1" latinLnBrk="0" hangingPunct="1">
              <a:lnSpc>
                <a:spcPct val="90000"/>
              </a:lnSpc>
              <a:spcBef>
                <a:spcPts val="500"/>
              </a:spcBef>
              <a:buClr>
                <a:srgbClr val="00A6BC"/>
              </a:buClr>
              <a:buFont typeface="Arial" panose="020B0604020202020204" pitchFamily="34" charset="0"/>
              <a:buChar char="•"/>
              <a:defRPr sz="1800" kern="1200">
                <a:solidFill>
                  <a:srgbClr val="666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200" dirty="0">
                <a:solidFill>
                  <a:srgbClr val="000000"/>
                </a:solidFill>
              </a:rPr>
              <a:t>Generally, does not support multiple steps</a:t>
            </a:r>
          </a:p>
          <a:p>
            <a:pPr marL="457200" indent="-457200">
              <a:buFont typeface="Arial" panose="020B0604020202020204" pitchFamily="34" charset="0"/>
              <a:buChar char="•"/>
            </a:pPr>
            <a:r>
              <a:rPr lang="en-US" sz="2200" dirty="0">
                <a:solidFill>
                  <a:srgbClr val="000000"/>
                </a:solidFill>
              </a:rPr>
              <a:t>May not allow for necessary statistics (especially for public assistance plans)</a:t>
            </a:r>
          </a:p>
          <a:p>
            <a:pPr marL="457200" indent="-457200">
              <a:buFont typeface="Arial" panose="020B0604020202020204" pitchFamily="34" charset="0"/>
              <a:buChar char="•"/>
            </a:pPr>
            <a:r>
              <a:rPr lang="en-US" sz="2200" dirty="0">
                <a:solidFill>
                  <a:srgbClr val="000000"/>
                </a:solidFill>
              </a:rPr>
              <a:t>May not allow for adjustments/carry forward adjustments</a:t>
            </a:r>
          </a:p>
          <a:p>
            <a:pPr marL="457200" indent="-457200">
              <a:buFont typeface="Arial" panose="020B0604020202020204" pitchFamily="34" charset="0"/>
              <a:buChar char="•"/>
            </a:pPr>
            <a:r>
              <a:rPr lang="en-US" sz="2200" dirty="0">
                <a:solidFill>
                  <a:srgbClr val="000000"/>
                </a:solidFill>
              </a:rPr>
              <a:t>Usually, cannot be re-run</a:t>
            </a:r>
          </a:p>
          <a:p>
            <a:pPr marL="457200" indent="-457200">
              <a:buFont typeface="Arial" panose="020B0604020202020204" pitchFamily="34" charset="0"/>
              <a:buChar char="•"/>
            </a:pPr>
            <a:r>
              <a:rPr lang="en-US" sz="2200" dirty="0">
                <a:solidFill>
                  <a:srgbClr val="000000"/>
                </a:solidFill>
              </a:rPr>
              <a:t>Cannot support the records created for multiple stepdowns</a:t>
            </a:r>
          </a:p>
          <a:p>
            <a:pPr marL="457200" indent="-457200">
              <a:buFont typeface="Arial" panose="020B0604020202020204" pitchFamily="34" charset="0"/>
              <a:buChar char="•"/>
            </a:pPr>
            <a:r>
              <a:rPr lang="en-US" sz="2200" dirty="0">
                <a:solidFill>
                  <a:srgbClr val="000000"/>
                </a:solidFill>
              </a:rPr>
              <a:t>May not comply with all 2 CFR Part 200 requirements necessitating additional adjustments</a:t>
            </a:r>
          </a:p>
          <a:p>
            <a:pPr marL="457200" indent="-457200">
              <a:buFont typeface="Arial" panose="020B0604020202020204" pitchFamily="34" charset="0"/>
              <a:buChar char="•"/>
            </a:pPr>
            <a:r>
              <a:rPr lang="en-US" sz="2200" dirty="0">
                <a:solidFill>
                  <a:srgbClr val="000000"/>
                </a:solidFill>
              </a:rPr>
              <a:t>Requires customization (most ERPs do not have tools that are specific to government)</a:t>
            </a:r>
          </a:p>
          <a:p>
            <a:pPr marL="457200" indent="-457200">
              <a:buFont typeface="Arial" panose="020B0604020202020204" pitchFamily="34" charset="0"/>
              <a:buChar char="•"/>
            </a:pPr>
            <a:r>
              <a:rPr lang="en-US" sz="2200" dirty="0">
                <a:solidFill>
                  <a:srgbClr val="000000"/>
                </a:solidFill>
              </a:rPr>
              <a:t>May not be integrated with time reporting/ tracking processes</a:t>
            </a:r>
          </a:p>
          <a:p>
            <a:pPr marL="457200" indent="-457200">
              <a:buFont typeface="Arial" panose="020B0604020202020204" pitchFamily="34" charset="0"/>
              <a:buChar char="•"/>
            </a:pPr>
            <a:r>
              <a:rPr lang="en-US" sz="2200" dirty="0">
                <a:solidFill>
                  <a:srgbClr val="000000"/>
                </a:solidFill>
              </a:rPr>
              <a:t>Reports may not be what is required by federal oversight agencies</a:t>
            </a:r>
          </a:p>
          <a:p>
            <a:pPr marL="457200" indent="-457200">
              <a:buFont typeface="Arial" panose="020B0604020202020204" pitchFamily="34" charset="0"/>
              <a:buChar char="•"/>
            </a:pPr>
            <a:r>
              <a:rPr lang="en-US" sz="2200" dirty="0">
                <a:solidFill>
                  <a:srgbClr val="000000"/>
                </a:solidFill>
              </a:rPr>
              <a:t>Different agencies are often dependent on others for processing times, data, etc. </a:t>
            </a:r>
          </a:p>
          <a:p>
            <a:endParaRPr lang="en-US" b="1" dirty="0">
              <a:solidFill>
                <a:srgbClr val="000000"/>
              </a:solidFill>
            </a:endParaRPr>
          </a:p>
          <a:p>
            <a:endParaRPr lang="en-US" dirty="0"/>
          </a:p>
          <a:p>
            <a:endParaRPr lang="en-US" dirty="0"/>
          </a:p>
        </p:txBody>
      </p:sp>
      <p:sp>
        <p:nvSpPr>
          <p:cNvPr id="10" name="Text Placeholder 3">
            <a:extLst>
              <a:ext uri="{FF2B5EF4-FFF2-40B4-BE49-F238E27FC236}">
                <a16:creationId xmlns:a16="http://schemas.microsoft.com/office/drawing/2014/main" id="{5E42D97B-BAF9-47ED-85EB-4E90D41026E9}"/>
              </a:ext>
            </a:extLst>
          </p:cNvPr>
          <p:cNvSpPr txBox="1">
            <a:spLocks/>
          </p:cNvSpPr>
          <p:nvPr/>
        </p:nvSpPr>
        <p:spPr>
          <a:xfrm>
            <a:off x="618511" y="1221306"/>
            <a:ext cx="4639736" cy="736282"/>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00A6BC"/>
                </a:solidFill>
                <a:latin typeface="+mn-lt"/>
                <a:ea typeface="+mn-ea"/>
                <a:cs typeface="+mn-cs"/>
              </a:defRPr>
            </a:lvl1pPr>
            <a:lvl2pPr marL="685800" indent="-228600" algn="l" defTabSz="914400" rtl="0" eaLnBrk="1" latinLnBrk="0" hangingPunct="1">
              <a:lnSpc>
                <a:spcPct val="90000"/>
              </a:lnSpc>
              <a:spcBef>
                <a:spcPts val="500"/>
              </a:spcBef>
              <a:buClr>
                <a:srgbClr val="00A6BC"/>
              </a:buClr>
              <a:buFont typeface="Arial" panose="020B0604020202020204" pitchFamily="34" charset="0"/>
              <a:buChar char="•"/>
              <a:defRPr sz="2400" kern="1200">
                <a:solidFill>
                  <a:srgbClr val="666766"/>
                </a:solidFill>
                <a:latin typeface="+mn-lt"/>
                <a:ea typeface="+mn-ea"/>
                <a:cs typeface="+mn-cs"/>
              </a:defRPr>
            </a:lvl2pPr>
            <a:lvl3pPr marL="1143000" indent="-228600" algn="l" defTabSz="914400" rtl="0" eaLnBrk="1" latinLnBrk="0" hangingPunct="1">
              <a:lnSpc>
                <a:spcPct val="90000"/>
              </a:lnSpc>
              <a:spcBef>
                <a:spcPts val="500"/>
              </a:spcBef>
              <a:buClr>
                <a:srgbClr val="00A6BC"/>
              </a:buClr>
              <a:buFont typeface="Arial" panose="020B0604020202020204" pitchFamily="34" charset="0"/>
              <a:buChar char="•"/>
              <a:defRPr sz="2000" kern="1200">
                <a:solidFill>
                  <a:srgbClr val="666766"/>
                </a:solidFill>
                <a:latin typeface="+mn-lt"/>
                <a:ea typeface="+mn-ea"/>
                <a:cs typeface="+mn-cs"/>
              </a:defRPr>
            </a:lvl3pPr>
            <a:lvl4pPr marL="1600200" indent="-228600" algn="l" defTabSz="914400" rtl="0" eaLnBrk="1" latinLnBrk="0" hangingPunct="1">
              <a:lnSpc>
                <a:spcPct val="90000"/>
              </a:lnSpc>
              <a:spcBef>
                <a:spcPts val="500"/>
              </a:spcBef>
              <a:buClr>
                <a:srgbClr val="00A6BC"/>
              </a:buClr>
              <a:buFont typeface="Arial" panose="020B0604020202020204" pitchFamily="34" charset="0"/>
              <a:buChar char="•"/>
              <a:defRPr sz="1800" kern="1200">
                <a:solidFill>
                  <a:srgbClr val="666766"/>
                </a:solidFill>
                <a:latin typeface="+mn-lt"/>
                <a:ea typeface="+mn-ea"/>
                <a:cs typeface="+mn-cs"/>
              </a:defRPr>
            </a:lvl4pPr>
            <a:lvl5pPr marL="2057400" indent="-228600" algn="l" defTabSz="914400" rtl="0" eaLnBrk="1" latinLnBrk="0" hangingPunct="1">
              <a:lnSpc>
                <a:spcPct val="90000"/>
              </a:lnSpc>
              <a:spcBef>
                <a:spcPts val="500"/>
              </a:spcBef>
              <a:buClr>
                <a:srgbClr val="00A6BC"/>
              </a:buClr>
              <a:buFont typeface="Arial" panose="020B0604020202020204" pitchFamily="34" charset="0"/>
              <a:buChar char="•"/>
              <a:defRPr sz="1800" kern="1200">
                <a:solidFill>
                  <a:srgbClr val="666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solidFill>
              </a:rPr>
              <a:t>Pros</a:t>
            </a:r>
          </a:p>
        </p:txBody>
      </p:sp>
      <p:sp>
        <p:nvSpPr>
          <p:cNvPr id="11" name="Content Placeholder 2">
            <a:extLst>
              <a:ext uri="{FF2B5EF4-FFF2-40B4-BE49-F238E27FC236}">
                <a16:creationId xmlns:a16="http://schemas.microsoft.com/office/drawing/2014/main" id="{2C4471D3-9355-4825-AA54-E90EAC83A254}"/>
              </a:ext>
            </a:extLst>
          </p:cNvPr>
          <p:cNvSpPr txBox="1">
            <a:spLocks/>
          </p:cNvSpPr>
          <p:nvPr/>
        </p:nvSpPr>
        <p:spPr>
          <a:xfrm>
            <a:off x="618511" y="1687570"/>
            <a:ext cx="5318842" cy="5121193"/>
          </a:xfrm>
          <a:prstGeom prst="rect">
            <a:avLst/>
          </a:prstGeom>
        </p:spPr>
        <p:txBody>
          <a:bodyPr>
            <a:normAutofit/>
          </a:bodyPr>
          <a:lstStyle>
            <a:lvl1pPr marL="0" indent="0" algn="l" defTabSz="914400" rtl="0" eaLnBrk="1" latinLnBrk="0" hangingPunct="1">
              <a:lnSpc>
                <a:spcPct val="90000"/>
              </a:lnSpc>
              <a:spcBef>
                <a:spcPts val="1000"/>
              </a:spcBef>
              <a:buFontTx/>
              <a:buNone/>
              <a:defRPr sz="2800" kern="1200">
                <a:solidFill>
                  <a:srgbClr val="00A6BC"/>
                </a:solidFill>
                <a:latin typeface="+mn-lt"/>
                <a:ea typeface="+mn-ea"/>
                <a:cs typeface="+mn-cs"/>
              </a:defRPr>
            </a:lvl1pPr>
            <a:lvl2pPr marL="685800" indent="-228600" algn="l" defTabSz="914400" rtl="0" eaLnBrk="1" latinLnBrk="0" hangingPunct="1">
              <a:lnSpc>
                <a:spcPct val="90000"/>
              </a:lnSpc>
              <a:spcBef>
                <a:spcPts val="500"/>
              </a:spcBef>
              <a:buClr>
                <a:srgbClr val="00A6BC"/>
              </a:buClr>
              <a:buFont typeface="Arial" panose="020B0604020202020204" pitchFamily="34" charset="0"/>
              <a:buChar char="•"/>
              <a:defRPr sz="2400" kern="1200">
                <a:solidFill>
                  <a:srgbClr val="666766"/>
                </a:solidFill>
                <a:latin typeface="+mn-lt"/>
                <a:ea typeface="+mn-ea"/>
                <a:cs typeface="+mn-cs"/>
              </a:defRPr>
            </a:lvl2pPr>
            <a:lvl3pPr marL="1143000" indent="-228600" algn="l" defTabSz="914400" rtl="0" eaLnBrk="1" latinLnBrk="0" hangingPunct="1">
              <a:lnSpc>
                <a:spcPct val="90000"/>
              </a:lnSpc>
              <a:spcBef>
                <a:spcPts val="500"/>
              </a:spcBef>
              <a:buClr>
                <a:srgbClr val="00A6BC"/>
              </a:buClr>
              <a:buFont typeface="Arial" panose="020B0604020202020204" pitchFamily="34" charset="0"/>
              <a:buChar char="•"/>
              <a:defRPr sz="2000" kern="1200">
                <a:solidFill>
                  <a:srgbClr val="666766"/>
                </a:solidFill>
                <a:latin typeface="+mn-lt"/>
                <a:ea typeface="+mn-ea"/>
                <a:cs typeface="+mn-cs"/>
              </a:defRPr>
            </a:lvl3pPr>
            <a:lvl4pPr marL="1600200" indent="-228600" algn="l" defTabSz="914400" rtl="0" eaLnBrk="1" latinLnBrk="0" hangingPunct="1">
              <a:lnSpc>
                <a:spcPct val="90000"/>
              </a:lnSpc>
              <a:spcBef>
                <a:spcPts val="500"/>
              </a:spcBef>
              <a:buClr>
                <a:srgbClr val="00A6BC"/>
              </a:buClr>
              <a:buFont typeface="Arial" panose="020B0604020202020204" pitchFamily="34" charset="0"/>
              <a:buChar char="•"/>
              <a:defRPr sz="1800" kern="1200">
                <a:solidFill>
                  <a:srgbClr val="666766"/>
                </a:solidFill>
                <a:latin typeface="+mn-lt"/>
                <a:ea typeface="+mn-ea"/>
                <a:cs typeface="+mn-cs"/>
              </a:defRPr>
            </a:lvl4pPr>
            <a:lvl5pPr marL="2057400" indent="-228600" algn="l" defTabSz="914400" rtl="0" eaLnBrk="1" latinLnBrk="0" hangingPunct="1">
              <a:lnSpc>
                <a:spcPct val="90000"/>
              </a:lnSpc>
              <a:spcBef>
                <a:spcPts val="500"/>
              </a:spcBef>
              <a:buClr>
                <a:srgbClr val="00A6BC"/>
              </a:buClr>
              <a:buFont typeface="Arial" panose="020B0604020202020204" pitchFamily="34" charset="0"/>
              <a:buChar char="•"/>
              <a:defRPr sz="1800" kern="1200">
                <a:solidFill>
                  <a:srgbClr val="666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200" dirty="0">
                <a:solidFill>
                  <a:srgbClr val="000000"/>
                </a:solidFill>
              </a:rPr>
              <a:t>One system to manage</a:t>
            </a:r>
          </a:p>
          <a:p>
            <a:pPr marL="457200" indent="-457200">
              <a:buFont typeface="Arial" panose="020B0604020202020204" pitchFamily="34" charset="0"/>
              <a:buChar char="•"/>
            </a:pPr>
            <a:r>
              <a:rPr lang="en-US" sz="2200" dirty="0">
                <a:solidFill>
                  <a:srgbClr val="000000"/>
                </a:solidFill>
              </a:rPr>
              <a:t>Streamlines cost collection</a:t>
            </a:r>
          </a:p>
          <a:p>
            <a:pPr marL="457200" indent="-457200">
              <a:buFont typeface="Arial" panose="020B0604020202020204" pitchFamily="34" charset="0"/>
              <a:buChar char="•"/>
            </a:pPr>
            <a:r>
              <a:rPr lang="en-US" sz="2200" dirty="0">
                <a:solidFill>
                  <a:srgbClr val="000000"/>
                </a:solidFill>
              </a:rPr>
              <a:t>Supplemental reporting</a:t>
            </a:r>
          </a:p>
          <a:p>
            <a:pPr marL="457200" indent="-457200">
              <a:buFont typeface="Arial" panose="020B0604020202020204" pitchFamily="34" charset="0"/>
              <a:buChar char="•"/>
            </a:pPr>
            <a:r>
              <a:rPr lang="en-US" sz="2200" dirty="0">
                <a:solidFill>
                  <a:srgbClr val="000000"/>
                </a:solidFill>
              </a:rPr>
              <a:t>Allows for multiple users at various points in the process</a:t>
            </a:r>
          </a:p>
          <a:p>
            <a:pPr marL="457200" indent="-457200">
              <a:buFont typeface="Arial" panose="020B0604020202020204" pitchFamily="34" charset="0"/>
              <a:buChar char="•"/>
            </a:pPr>
            <a:r>
              <a:rPr lang="en-US" sz="2200" dirty="0">
                <a:solidFill>
                  <a:srgbClr val="000000"/>
                </a:solidFill>
              </a:rPr>
              <a:t>Reorganization of cost pools does not have to be managed in multiple processes</a:t>
            </a:r>
          </a:p>
          <a:p>
            <a:pPr marL="457200" indent="-457200">
              <a:buFont typeface="Arial" panose="020B0604020202020204" pitchFamily="34" charset="0"/>
              <a:buChar char="•"/>
            </a:pPr>
            <a:endParaRPr lang="en-US" sz="2200" dirty="0">
              <a:solidFill>
                <a:schemeClr val="tx1"/>
              </a:solidFill>
            </a:endParaRPr>
          </a:p>
          <a:p>
            <a:endParaRPr lang="en-US" dirty="0"/>
          </a:p>
          <a:p>
            <a:endParaRPr lang="en-US" dirty="0"/>
          </a:p>
        </p:txBody>
      </p:sp>
      <p:sp>
        <p:nvSpPr>
          <p:cNvPr id="13" name="TextBox 12">
            <a:extLst>
              <a:ext uri="{FF2B5EF4-FFF2-40B4-BE49-F238E27FC236}">
                <a16:creationId xmlns:a16="http://schemas.microsoft.com/office/drawing/2014/main" id="{A23CBD71-23C9-4655-B1E4-94FC31AD6031}"/>
              </a:ext>
            </a:extLst>
          </p:cNvPr>
          <p:cNvSpPr txBox="1"/>
          <p:nvPr/>
        </p:nvSpPr>
        <p:spPr>
          <a:xfrm>
            <a:off x="711649" y="5003392"/>
            <a:ext cx="3419660" cy="1015663"/>
          </a:xfrm>
          <a:prstGeom prst="rect">
            <a:avLst/>
          </a:prstGeom>
          <a:solidFill>
            <a:schemeClr val="accent1"/>
          </a:solidFill>
        </p:spPr>
        <p:txBody>
          <a:bodyPr wrap="square" rtlCol="0">
            <a:spAutoFit/>
          </a:bodyPr>
          <a:lstStyle/>
          <a:p>
            <a:r>
              <a:rPr lang="en-US" sz="2000" dirty="0">
                <a:solidFill>
                  <a:schemeClr val="bg1"/>
                </a:solidFill>
              </a:rPr>
              <a:t>An ERP may work for some cost allocation plans and not others</a:t>
            </a:r>
          </a:p>
        </p:txBody>
      </p:sp>
    </p:spTree>
    <p:extLst>
      <p:ext uri="{BB962C8B-B14F-4D97-AF65-F5344CB8AC3E}">
        <p14:creationId xmlns:p14="http://schemas.microsoft.com/office/powerpoint/2010/main" val="2916000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EE28C4-7528-1C4F-8612-B59B80DD96D1}"/>
              </a:ext>
            </a:extLst>
          </p:cNvPr>
          <p:cNvSpPr txBox="1"/>
          <p:nvPr/>
        </p:nvSpPr>
        <p:spPr>
          <a:xfrm>
            <a:off x="863600" y="348764"/>
            <a:ext cx="10909300" cy="646331"/>
          </a:xfrm>
          <a:prstGeom prst="rect">
            <a:avLst/>
          </a:prstGeom>
          <a:noFill/>
        </p:spPr>
        <p:txBody>
          <a:bodyPr wrap="square" rtlCol="0">
            <a:spAutoFit/>
          </a:bodyPr>
          <a:lstStyle/>
          <a:p>
            <a:r>
              <a:rPr lang="en-US" sz="3600" dirty="0">
                <a:solidFill>
                  <a:srgbClr val="272560"/>
                </a:solidFill>
                <a:latin typeface="Palatino" pitchFamily="2" charset="77"/>
                <a:ea typeface="Palatino" pitchFamily="2" charset="77"/>
              </a:rPr>
              <a:t>Idle Use</a:t>
            </a:r>
          </a:p>
        </p:txBody>
      </p:sp>
      <p:sp>
        <p:nvSpPr>
          <p:cNvPr id="5" name="Slide Number Placeholder 4">
            <a:extLst>
              <a:ext uri="{FF2B5EF4-FFF2-40B4-BE49-F238E27FC236}">
                <a16:creationId xmlns:a16="http://schemas.microsoft.com/office/drawing/2014/main" id="{031140CB-493C-5B44-862D-9EAF6FCCA611}"/>
              </a:ext>
            </a:extLst>
          </p:cNvPr>
          <p:cNvSpPr>
            <a:spLocks noGrp="1"/>
          </p:cNvSpPr>
          <p:nvPr>
            <p:ph type="sldNum" sz="quarter" idx="10"/>
          </p:nvPr>
        </p:nvSpPr>
        <p:spPr/>
        <p:txBody>
          <a:bodyPr/>
          <a:lstStyle/>
          <a:p>
            <a:fld id="{24EBBD1B-83F6-7B4C-B1D8-87089564B865}" type="slidenum">
              <a:rPr lang="en-US" smtClean="0"/>
              <a:t>9</a:t>
            </a:fld>
            <a:endParaRPr lang="en-US" dirty="0"/>
          </a:p>
        </p:txBody>
      </p:sp>
      <p:sp>
        <p:nvSpPr>
          <p:cNvPr id="12" name="Rectangle 11">
            <a:extLst>
              <a:ext uri="{FF2B5EF4-FFF2-40B4-BE49-F238E27FC236}">
                <a16:creationId xmlns:a16="http://schemas.microsoft.com/office/drawing/2014/main" id="{26DE9D05-DD17-504E-A561-3364518A0B48}"/>
              </a:ext>
            </a:extLst>
          </p:cNvPr>
          <p:cNvSpPr/>
          <p:nvPr/>
        </p:nvSpPr>
        <p:spPr>
          <a:xfrm rot="2700000">
            <a:off x="-851966" y="84558"/>
            <a:ext cx="1295341" cy="1295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68F6509-9EDA-4E64-B907-41CFD1BEF799}"/>
              </a:ext>
            </a:extLst>
          </p:cNvPr>
          <p:cNvSpPr txBox="1"/>
          <p:nvPr/>
        </p:nvSpPr>
        <p:spPr>
          <a:xfrm>
            <a:off x="90556" y="1375523"/>
            <a:ext cx="7805648" cy="5521512"/>
          </a:xfrm>
          <a:prstGeom prst="rect">
            <a:avLst/>
          </a:prstGeom>
          <a:noFill/>
        </p:spPr>
        <p:txBody>
          <a:bodyPr wrap="square" rtlCol="0">
            <a:spAutoFit/>
          </a:bodyPr>
          <a:lstStyle/>
          <a:p>
            <a:pPr marL="285750" indent="-285750">
              <a:lnSpc>
                <a:spcPct val="90000"/>
              </a:lnSpc>
              <a:buFont typeface="Arial" panose="020B0604020202020204" pitchFamily="34" charset="0"/>
              <a:buChar char="•"/>
              <a:defRPr/>
            </a:pPr>
            <a:r>
              <a:rPr lang="en-US" altLang="en-US" sz="2800" dirty="0">
                <a:solidFill>
                  <a:srgbClr val="000000"/>
                </a:solidFill>
              </a:rPr>
              <a:t>2 CFR Part 200 §200.446 addresses idle facilities and idle capacity</a:t>
            </a:r>
          </a:p>
          <a:p>
            <a:pPr marL="285750" indent="-285750">
              <a:lnSpc>
                <a:spcPct val="90000"/>
              </a:lnSpc>
              <a:buFont typeface="Arial" panose="020B0604020202020204" pitchFamily="34" charset="0"/>
              <a:buChar char="•"/>
              <a:defRPr/>
            </a:pPr>
            <a:endParaRPr lang="en-US" altLang="en-US" sz="2800" dirty="0">
              <a:solidFill>
                <a:srgbClr val="000000"/>
              </a:solidFill>
            </a:endParaRPr>
          </a:p>
          <a:p>
            <a:pPr marL="285750" indent="-285750">
              <a:lnSpc>
                <a:spcPct val="90000"/>
              </a:lnSpc>
              <a:buFont typeface="Arial" panose="020B0604020202020204" pitchFamily="34" charset="0"/>
              <a:buChar char="•"/>
              <a:defRPr/>
            </a:pPr>
            <a:r>
              <a:rPr lang="en-US" altLang="en-US" sz="2800" dirty="0">
                <a:solidFill>
                  <a:srgbClr val="000000"/>
                </a:solidFill>
              </a:rPr>
              <a:t>Changes to facility use and the workforce due to the pandemic may impact compliance with 2 CFR Part 200</a:t>
            </a:r>
          </a:p>
          <a:p>
            <a:pPr marL="285750" indent="-285750">
              <a:lnSpc>
                <a:spcPct val="90000"/>
              </a:lnSpc>
              <a:buFont typeface="Arial" panose="020B0604020202020204" pitchFamily="34" charset="0"/>
              <a:buChar char="•"/>
              <a:defRPr/>
            </a:pPr>
            <a:endParaRPr lang="en-US" altLang="en-US" sz="2800" dirty="0">
              <a:solidFill>
                <a:srgbClr val="000000"/>
              </a:solidFill>
            </a:endParaRPr>
          </a:p>
          <a:p>
            <a:pPr marL="285750" indent="-285750">
              <a:lnSpc>
                <a:spcPct val="90000"/>
              </a:lnSpc>
              <a:buFont typeface="Arial" panose="020B0604020202020204" pitchFamily="34" charset="0"/>
              <a:buChar char="•"/>
              <a:defRPr/>
            </a:pPr>
            <a:r>
              <a:rPr lang="en-US" altLang="en-US" sz="2800" dirty="0">
                <a:solidFill>
                  <a:srgbClr val="000000"/>
                </a:solidFill>
              </a:rPr>
              <a:t>Agencies need to be mindful of changes and watch for guidance</a:t>
            </a:r>
          </a:p>
          <a:p>
            <a:pPr marL="285750" indent="-285750">
              <a:lnSpc>
                <a:spcPct val="90000"/>
              </a:lnSpc>
              <a:buFont typeface="Arial" panose="020B0604020202020204" pitchFamily="34" charset="0"/>
              <a:buChar char="•"/>
              <a:defRPr/>
            </a:pPr>
            <a:endParaRPr lang="en-US" altLang="en-US" sz="2800" dirty="0">
              <a:solidFill>
                <a:srgbClr val="000000"/>
              </a:solidFill>
            </a:endParaRPr>
          </a:p>
          <a:p>
            <a:pPr marL="285750" indent="-285750">
              <a:lnSpc>
                <a:spcPct val="90000"/>
              </a:lnSpc>
              <a:buFont typeface="Arial" panose="020B0604020202020204" pitchFamily="34" charset="0"/>
              <a:buChar char="•"/>
              <a:defRPr/>
            </a:pPr>
            <a:r>
              <a:rPr lang="en-US" altLang="en-US" sz="2800" dirty="0">
                <a:solidFill>
                  <a:srgbClr val="000000"/>
                </a:solidFill>
              </a:rPr>
              <a:t>Agencies may struggle with how to allocate costs as many of the costs still exist (e.g., buildings exist even if staff are working at home) and may for some time even if the agency has plans to change</a:t>
            </a:r>
          </a:p>
        </p:txBody>
      </p:sp>
      <p:sp>
        <p:nvSpPr>
          <p:cNvPr id="13" name="TextBox 12">
            <a:extLst>
              <a:ext uri="{FF2B5EF4-FFF2-40B4-BE49-F238E27FC236}">
                <a16:creationId xmlns:a16="http://schemas.microsoft.com/office/drawing/2014/main" id="{F75D5161-DCB1-46F0-97D9-D6E7DA3BA603}"/>
              </a:ext>
            </a:extLst>
          </p:cNvPr>
          <p:cNvSpPr txBox="1"/>
          <p:nvPr/>
        </p:nvSpPr>
        <p:spPr>
          <a:xfrm>
            <a:off x="8123948" y="4149414"/>
            <a:ext cx="2743199" cy="2523768"/>
          </a:xfrm>
          <a:prstGeom prst="rect">
            <a:avLst/>
          </a:prstGeom>
          <a:noFill/>
        </p:spPr>
        <p:txBody>
          <a:bodyPr wrap="square" rtlCol="0">
            <a:spAutoFit/>
          </a:bodyPr>
          <a:lstStyle/>
          <a:p>
            <a:r>
              <a:rPr lang="en-US" sz="2000" b="1" dirty="0">
                <a:solidFill>
                  <a:schemeClr val="accent1"/>
                </a:solidFill>
                <a:latin typeface="+mn-lt"/>
              </a:rPr>
              <a:t>Cost Savings from Work at Home and hybrid models may not outweigh the loss of statewide federal revenue (at least initially)</a:t>
            </a:r>
          </a:p>
          <a:p>
            <a:pPr>
              <a:spcAft>
                <a:spcPts val="600"/>
              </a:spcAft>
            </a:pPr>
            <a:endParaRPr lang="en-US" dirty="0"/>
          </a:p>
        </p:txBody>
      </p:sp>
      <p:sp>
        <p:nvSpPr>
          <p:cNvPr id="7" name="TextBox 6">
            <a:extLst>
              <a:ext uri="{FF2B5EF4-FFF2-40B4-BE49-F238E27FC236}">
                <a16:creationId xmlns:a16="http://schemas.microsoft.com/office/drawing/2014/main" id="{45EF6D05-F529-4910-AF9D-6DE53DADE2A1}"/>
              </a:ext>
            </a:extLst>
          </p:cNvPr>
          <p:cNvSpPr txBox="1"/>
          <p:nvPr/>
        </p:nvSpPr>
        <p:spPr>
          <a:xfrm>
            <a:off x="8216312" y="249900"/>
            <a:ext cx="3556588" cy="3785652"/>
          </a:xfrm>
          <a:prstGeom prst="rect">
            <a:avLst/>
          </a:prstGeom>
          <a:solidFill>
            <a:schemeClr val="accent1"/>
          </a:solidFill>
        </p:spPr>
        <p:txBody>
          <a:bodyPr wrap="square" rtlCol="0">
            <a:spAutoFit/>
          </a:bodyPr>
          <a:lstStyle/>
          <a:p>
            <a:pPr marL="112713" indent="-112713">
              <a:buFont typeface="Arial" panose="020B0604020202020204" pitchFamily="34" charset="0"/>
              <a:buChar char="•"/>
            </a:pPr>
            <a:r>
              <a:rPr lang="en-US" sz="2000" dirty="0">
                <a:solidFill>
                  <a:schemeClr val="bg1"/>
                </a:solidFill>
              </a:rPr>
              <a:t>“idle facilities means completely unused facilities that are excess to the non-Federal entity’s current needs”</a:t>
            </a:r>
          </a:p>
          <a:p>
            <a:pPr marL="112713" indent="-112713">
              <a:buFont typeface="Arial" panose="020B0604020202020204" pitchFamily="34" charset="0"/>
              <a:buChar char="•"/>
            </a:pPr>
            <a:r>
              <a:rPr lang="en-US" sz="2000" dirty="0">
                <a:solidFill>
                  <a:schemeClr val="bg1"/>
                </a:solidFill>
              </a:rPr>
              <a:t>“idle capacity means the unused capacity of partially used facilities”</a:t>
            </a:r>
          </a:p>
          <a:p>
            <a:pPr marL="112713" indent="-112713">
              <a:buFont typeface="Arial" panose="020B0604020202020204" pitchFamily="34" charset="0"/>
              <a:buChar char="•"/>
            </a:pPr>
            <a:r>
              <a:rPr lang="en-US" sz="2000" dirty="0">
                <a:solidFill>
                  <a:schemeClr val="bg1"/>
                </a:solidFill>
              </a:rPr>
              <a:t>Generally, these costs are unallowable</a:t>
            </a:r>
          </a:p>
          <a:p>
            <a:pPr marL="112713" indent="-112713">
              <a:buFont typeface="Arial" panose="020B0604020202020204" pitchFamily="34" charset="0"/>
              <a:buChar char="•"/>
            </a:pPr>
            <a:r>
              <a:rPr lang="en-US" sz="2000" dirty="0">
                <a:solidFill>
                  <a:schemeClr val="bg1"/>
                </a:solidFill>
              </a:rPr>
              <a:t>Costs are allowed for a “reasonable period of time” and/or seasonality</a:t>
            </a:r>
          </a:p>
        </p:txBody>
      </p:sp>
    </p:spTree>
    <p:extLst>
      <p:ext uri="{BB962C8B-B14F-4D97-AF65-F5344CB8AC3E}">
        <p14:creationId xmlns:p14="http://schemas.microsoft.com/office/powerpoint/2010/main" val="967534579"/>
      </p:ext>
    </p:extLst>
  </p:cSld>
  <p:clrMapOvr>
    <a:masterClrMapping/>
  </p:clrMapOvr>
</p:sld>
</file>

<file path=ppt/theme/theme1.xml><?xml version="1.0" encoding="utf-8"?>
<a:theme xmlns:a="http://schemas.openxmlformats.org/drawingml/2006/main" name="Office Theme">
  <a:themeElements>
    <a:clrScheme name="MGT CONSULTING">
      <a:dk1>
        <a:srgbClr val="24275D"/>
      </a:dk1>
      <a:lt1>
        <a:srgbClr val="FFFFFF"/>
      </a:lt1>
      <a:dk2>
        <a:srgbClr val="24275D"/>
      </a:dk2>
      <a:lt2>
        <a:srgbClr val="E9E9DF"/>
      </a:lt2>
      <a:accent1>
        <a:srgbClr val="00B29D"/>
      </a:accent1>
      <a:accent2>
        <a:srgbClr val="FED600"/>
      </a:accent2>
      <a:accent3>
        <a:srgbClr val="666666"/>
      </a:accent3>
      <a:accent4>
        <a:srgbClr val="E9E9DF"/>
      </a:accent4>
      <a:accent5>
        <a:srgbClr val="24275D"/>
      </a:accent5>
      <a:accent6>
        <a:srgbClr val="FED600"/>
      </a:accent6>
      <a:hlink>
        <a:srgbClr val="00B29D"/>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28B8B5E7A2A740900B63FFF1C81300" ma:contentTypeVersion="12" ma:contentTypeDescription="Create a new document." ma:contentTypeScope="" ma:versionID="6e7561928bb7553c76f06fd55a07f87d">
  <xsd:schema xmlns:xsd="http://www.w3.org/2001/XMLSchema" xmlns:xs="http://www.w3.org/2001/XMLSchema" xmlns:p="http://schemas.microsoft.com/office/2006/metadata/properties" xmlns:ns2="1e6e79cb-21e5-4d2b-942d-670424084076" xmlns:ns3="4e0e7ce3-0ff4-44b3-ac99-ecbe71adc703" targetNamespace="http://schemas.microsoft.com/office/2006/metadata/properties" ma:root="true" ma:fieldsID="8d0b53b198a55ca5e632ef56dac5f1f7" ns2:_="" ns3:_="">
    <xsd:import namespace="1e6e79cb-21e5-4d2b-942d-670424084076"/>
    <xsd:import namespace="4e0e7ce3-0ff4-44b3-ac99-ecbe71adc7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6e79cb-21e5-4d2b-942d-6704240840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e7ce3-0ff4-44b3-ac99-ecbe71adc70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0A248F-780B-4438-9AE0-4B116860289D}">
  <ds:schemaRefs>
    <ds:schemaRef ds:uri="http://schemas.microsoft.com/sharepoint/v3/contenttype/forms"/>
  </ds:schemaRefs>
</ds:datastoreItem>
</file>

<file path=customXml/itemProps2.xml><?xml version="1.0" encoding="utf-8"?>
<ds:datastoreItem xmlns:ds="http://schemas.openxmlformats.org/officeDocument/2006/customXml" ds:itemID="{9678DC8D-F583-4B98-8207-DB1FBE365685}">
  <ds:schemaRefs>
    <ds:schemaRef ds:uri="1e6e79cb-21e5-4d2b-942d-670424084076"/>
    <ds:schemaRef ds:uri="4e0e7ce3-0ff4-44b3-ac99-ecbe71adc7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B68A1C-3E04-43F0-9B00-BD31FEA7A342}">
  <ds:schemaRefs>
    <ds:schemaRef ds:uri="070907e5-f01e-4b5f-b9a6-daf74ab13bcb"/>
    <ds:schemaRef ds:uri="b01a6aab-65d1-40e4-9107-660f9e8dbb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1129</TotalTime>
  <Words>711</Words>
  <Application>Microsoft Office PowerPoint</Application>
  <PresentationFormat>Widescreen</PresentationFormat>
  <Paragraphs>121</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rachellivingston2@gmail.com</dc:creator>
  <cp:lastModifiedBy>Amy Whitsett</cp:lastModifiedBy>
  <cp:revision>55</cp:revision>
  <cp:lastPrinted>2021-01-20T15:25:15Z</cp:lastPrinted>
  <dcterms:created xsi:type="dcterms:W3CDTF">2020-06-23T00:10:59Z</dcterms:created>
  <dcterms:modified xsi:type="dcterms:W3CDTF">2022-03-02T20:17:08Z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0x0101001E28B8B5E7A2A740900B63FFF1C81300</vt:lpwstr>
  </property>
</Properties>
</file>